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4"/>
    <p:sldMasterId id="2147483889" r:id="rId5"/>
  </p:sldMasterIdLst>
  <p:notesMasterIdLst>
    <p:notesMasterId r:id="rId14"/>
  </p:notesMasterIdLst>
  <p:sldIdLst>
    <p:sldId id="297" r:id="rId6"/>
    <p:sldId id="296" r:id="rId7"/>
    <p:sldId id="298" r:id="rId8"/>
    <p:sldId id="299" r:id="rId9"/>
    <p:sldId id="300" r:id="rId10"/>
    <p:sldId id="287" r:id="rId11"/>
    <p:sldId id="303" r:id="rId12"/>
    <p:sldId id="302" r:id="rId13"/>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sources" id="{2FBB0680-F28D-204A-B09A-E2C7D301D4FD}">
          <p14:sldIdLst/>
        </p14:section>
        <p14:section name="USAID-NREL" id="{9F1D5973-248A-BA48-8253-42DFBACC9125}">
          <p14:sldIdLst>
            <p14:sldId id="297"/>
            <p14:sldId id="296"/>
            <p14:sldId id="298"/>
            <p14:sldId id="299"/>
            <p14:sldId id="300"/>
            <p14:sldId id="287"/>
            <p14:sldId id="303"/>
            <p14:sldId id="302"/>
          </p14:sldIdLst>
        </p14:section>
      </p14:sectionLst>
    </p:ext>
    <p:ext uri="{EFAFB233-063F-42B5-8137-9DF3F51BA10A}">
      <p15:sldGuideLst xmlns:p15="http://schemas.microsoft.com/office/powerpoint/2012/main">
        <p15:guide id="1" orient="horz" pos="560" userDrawn="1">
          <p15:clr>
            <a:srgbClr val="A4A3A4"/>
          </p15:clr>
        </p15:guide>
        <p15:guide id="2" pos="289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22" clrIdx="0"/>
  <p:cmAuthor id="1" name="Schroeder, Joelynn" initials="SJ"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B"/>
    <a:srgbClr val="00437A"/>
    <a:srgbClr val="BA0C2F"/>
    <a:srgbClr val="0761A3"/>
    <a:srgbClr val="0088CE"/>
    <a:srgbClr val="0D70B3"/>
    <a:srgbClr val="0D6BAA"/>
    <a:srgbClr val="282828"/>
    <a:srgbClr val="000000"/>
    <a:srgbClr val="1818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6"/>
    <p:restoredTop sz="94669"/>
  </p:normalViewPr>
  <p:slideViewPr>
    <p:cSldViewPr snapToGrid="0">
      <p:cViewPr varScale="1">
        <p:scale>
          <a:sx n="109" d="100"/>
          <a:sy n="109" d="100"/>
        </p:scale>
        <p:origin x="712" y="192"/>
      </p:cViewPr>
      <p:guideLst>
        <p:guide orient="horz" pos="560"/>
        <p:guide pos="2891"/>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b="1"/>
              <a:t>Projected Levelized Cost of Wind, Solar</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22826544830044"/>
          <c:y val="0.16345910214378875"/>
          <c:w val="0.75614641254086346"/>
          <c:h val="0.58849346258245616"/>
        </c:manualLayout>
      </c:layout>
      <c:lineChart>
        <c:grouping val="standard"/>
        <c:varyColors val="0"/>
        <c:ser>
          <c:idx val="0"/>
          <c:order val="0"/>
          <c:tx>
            <c:strRef>
              <c:f>Sheet1!$B$1</c:f>
              <c:strCache>
                <c:ptCount val="1"/>
                <c:pt idx="0">
                  <c:v>Wind (low)</c:v>
                </c:pt>
              </c:strCache>
            </c:strRef>
          </c:tx>
          <c:spPr>
            <a:ln w="28575" cap="rnd">
              <a:solidFill>
                <a:schemeClr val="accent1"/>
              </a:solidFill>
              <a:round/>
            </a:ln>
            <a:effectLst/>
          </c:spPr>
          <c:marker>
            <c:symbol val="none"/>
          </c:marker>
          <c:cat>
            <c:numRef>
              <c:f>Sheet1!$A$2:$A$29</c:f>
              <c:numCache>
                <c:formatCode>General</c:formatCode>
                <c:ptCount val="2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numCache>
            </c:numRef>
          </c:cat>
          <c:val>
            <c:numRef>
              <c:f>Sheet1!$B$2:$B$29</c:f>
              <c:numCache>
                <c:formatCode>"$"#,##0</c:formatCode>
                <c:ptCount val="28"/>
                <c:pt idx="0">
                  <c:v>27.486607886412951</c:v>
                </c:pt>
                <c:pt idx="1">
                  <c:v>24.638310547093798</c:v>
                </c:pt>
                <c:pt idx="2">
                  <c:v>23.693903704109196</c:v>
                </c:pt>
                <c:pt idx="3">
                  <c:v>22.774897992882057</c:v>
                </c:pt>
                <c:pt idx="4">
                  <c:v>21.880424810354974</c:v>
                </c:pt>
                <c:pt idx="5">
                  <c:v>21.009653029471718</c:v>
                </c:pt>
                <c:pt idx="6">
                  <c:v>20.161787028372654</c:v>
                </c:pt>
                <c:pt idx="7">
                  <c:v>19.336064842048707</c:v>
                </c:pt>
                <c:pt idx="8">
                  <c:v>19.073027968704061</c:v>
                </c:pt>
                <c:pt idx="9">
                  <c:v>18.810386774350146</c:v>
                </c:pt>
                <c:pt idx="10">
                  <c:v>18.548140452099965</c:v>
                </c:pt>
                <c:pt idx="11">
                  <c:v>18.286288197232452</c:v>
                </c:pt>
                <c:pt idx="12">
                  <c:v>18.024829207186087</c:v>
                </c:pt>
                <c:pt idx="13">
                  <c:v>17.76376268155126</c:v>
                </c:pt>
                <c:pt idx="14">
                  <c:v>17.5030878220632</c:v>
                </c:pt>
                <c:pt idx="15">
                  <c:v>17.242803832594706</c:v>
                </c:pt>
                <c:pt idx="16">
                  <c:v>16.98290991914913</c:v>
                </c:pt>
                <c:pt idx="17">
                  <c:v>16.723405289853204</c:v>
                </c:pt>
                <c:pt idx="18">
                  <c:v>16.46428915494992</c:v>
                </c:pt>
                <c:pt idx="19">
                  <c:v>16.205560726791603</c:v>
                </c:pt>
                <c:pt idx="20">
                  <c:v>15.947219219832723</c:v>
                </c:pt>
                <c:pt idx="21">
                  <c:v>15.689263850622984</c:v>
                </c:pt>
                <c:pt idx="22">
                  <c:v>15.431693837800408</c:v>
                </c:pt>
                <c:pt idx="23">
                  <c:v>15.174508402084266</c:v>
                </c:pt>
                <c:pt idx="24">
                  <c:v>14.917706766268276</c:v>
                </c:pt>
                <c:pt idx="25">
                  <c:v>14.661288155213617</c:v>
                </c:pt>
                <c:pt idx="26">
                  <c:v>14.40525179584214</c:v>
                </c:pt>
                <c:pt idx="27">
                  <c:v>14.149596917129513</c:v>
                </c:pt>
              </c:numCache>
            </c:numRef>
          </c:val>
          <c:smooth val="0"/>
          <c:extLst>
            <c:ext xmlns:c16="http://schemas.microsoft.com/office/drawing/2014/chart" uri="{C3380CC4-5D6E-409C-BE32-E72D297353CC}">
              <c16:uniqueId val="{00000000-7CE3-1E47-96F3-73E83FC59C31}"/>
            </c:ext>
          </c:extLst>
        </c:ser>
        <c:ser>
          <c:idx val="1"/>
          <c:order val="1"/>
          <c:tx>
            <c:strRef>
              <c:f>Sheet1!$C$1</c:f>
              <c:strCache>
                <c:ptCount val="1"/>
                <c:pt idx="0">
                  <c:v>Wind (high)</c:v>
                </c:pt>
              </c:strCache>
            </c:strRef>
          </c:tx>
          <c:spPr>
            <a:ln w="28575" cap="rnd">
              <a:solidFill>
                <a:schemeClr val="accent1"/>
              </a:solidFill>
              <a:round/>
            </a:ln>
            <a:effectLst/>
          </c:spPr>
          <c:marker>
            <c:symbol val="none"/>
          </c:marker>
          <c:cat>
            <c:numRef>
              <c:f>Sheet1!$A$2:$A$29</c:f>
              <c:numCache>
                <c:formatCode>General</c:formatCode>
                <c:ptCount val="2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numCache>
            </c:numRef>
          </c:cat>
          <c:val>
            <c:numRef>
              <c:f>Sheet1!$C$2:$C$29</c:f>
              <c:numCache>
                <c:formatCode>"$"#,##0</c:formatCode>
                <c:ptCount val="28"/>
                <c:pt idx="0">
                  <c:v>28.270149847839321</c:v>
                </c:pt>
                <c:pt idx="1">
                  <c:v>25.717950892479461</c:v>
                </c:pt>
                <c:pt idx="2">
                  <c:v>25.098556274598732</c:v>
                </c:pt>
                <c:pt idx="3">
                  <c:v>24.488325751460714</c:v>
                </c:pt>
                <c:pt idx="4">
                  <c:v>23.887057438995651</c:v>
                </c:pt>
                <c:pt idx="5">
                  <c:v>23.29455533988596</c:v>
                </c:pt>
                <c:pt idx="6">
                  <c:v>22.710629130554018</c:v>
                </c:pt>
                <c:pt idx="7">
                  <c:v>22.135093957332607</c:v>
                </c:pt>
                <c:pt idx="8">
                  <c:v>21.917897248497717</c:v>
                </c:pt>
                <c:pt idx="9">
                  <c:v>21.701051099257338</c:v>
                </c:pt>
                <c:pt idx="10">
                  <c:v>21.484554661581384</c:v>
                </c:pt>
                <c:pt idx="11">
                  <c:v>21.268407090172243</c:v>
                </c:pt>
                <c:pt idx="12">
                  <c:v>21.052607542454894</c:v>
                </c:pt>
                <c:pt idx="13">
                  <c:v>20.837155178565279</c:v>
                </c:pt>
                <c:pt idx="14">
                  <c:v>20.622049161339252</c:v>
                </c:pt>
                <c:pt idx="15">
                  <c:v>20.407288656302573</c:v>
                </c:pt>
                <c:pt idx="16">
                  <c:v>20.192872831659098</c:v>
                </c:pt>
                <c:pt idx="17">
                  <c:v>19.978800858280799</c:v>
                </c:pt>
                <c:pt idx="18">
                  <c:v>19.765071909696729</c:v>
                </c:pt>
                <c:pt idx="19">
                  <c:v>19.551685162082499</c:v>
                </c:pt>
                <c:pt idx="20">
                  <c:v>19.338639794249623</c:v>
                </c:pt>
                <c:pt idx="21">
                  <c:v>19.125934987635016</c:v>
                </c:pt>
                <c:pt idx="22">
                  <c:v>18.913569926290528</c:v>
                </c:pt>
                <c:pt idx="23">
                  <c:v>18.7015437968725</c:v>
                </c:pt>
                <c:pt idx="24">
                  <c:v>18.489855788631349</c:v>
                </c:pt>
                <c:pt idx="25">
                  <c:v>18.278505093401275</c:v>
                </c:pt>
                <c:pt idx="26">
                  <c:v>18.067490905589967</c:v>
                </c:pt>
                <c:pt idx="27">
                  <c:v>17.856812422168375</c:v>
                </c:pt>
              </c:numCache>
            </c:numRef>
          </c:val>
          <c:smooth val="0"/>
          <c:extLst>
            <c:ext xmlns:c16="http://schemas.microsoft.com/office/drawing/2014/chart" uri="{C3380CC4-5D6E-409C-BE32-E72D297353CC}">
              <c16:uniqueId val="{00000001-7CE3-1E47-96F3-73E83FC59C31}"/>
            </c:ext>
          </c:extLst>
        </c:ser>
        <c:ser>
          <c:idx val="2"/>
          <c:order val="2"/>
          <c:tx>
            <c:strRef>
              <c:f>Sheet1!$D$1</c:f>
              <c:strCache>
                <c:ptCount val="1"/>
                <c:pt idx="0">
                  <c:v>Solar (low)</c:v>
                </c:pt>
              </c:strCache>
            </c:strRef>
          </c:tx>
          <c:spPr>
            <a:ln w="28575" cap="rnd">
              <a:solidFill>
                <a:schemeClr val="accent4"/>
              </a:solidFill>
              <a:round/>
            </a:ln>
            <a:effectLst/>
          </c:spPr>
          <c:marker>
            <c:symbol val="none"/>
          </c:marker>
          <c:cat>
            <c:numRef>
              <c:f>Sheet1!$A$2:$A$29</c:f>
              <c:numCache>
                <c:formatCode>General</c:formatCode>
                <c:ptCount val="2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numCache>
            </c:numRef>
          </c:cat>
          <c:val>
            <c:numRef>
              <c:f>Sheet1!$D$2:$D$29</c:f>
              <c:numCache>
                <c:formatCode>"$"#,##0</c:formatCode>
                <c:ptCount val="28"/>
                <c:pt idx="0">
                  <c:v>33.348261148372437</c:v>
                </c:pt>
                <c:pt idx="1">
                  <c:v>31.815063427232566</c:v>
                </c:pt>
                <c:pt idx="2">
                  <c:v>30.299106230516152</c:v>
                </c:pt>
                <c:pt idx="3">
                  <c:v>28.800038681241674</c:v>
                </c:pt>
                <c:pt idx="4">
                  <c:v>27.317523717231559</c:v>
                </c:pt>
                <c:pt idx="5">
                  <c:v>25.851237107289482</c:v>
                </c:pt>
                <c:pt idx="6">
                  <c:v>24.40086656811923</c:v>
                </c:pt>
                <c:pt idx="7">
                  <c:v>22.966110969343227</c:v>
                </c:pt>
                <c:pt idx="8">
                  <c:v>21.546679615794041</c:v>
                </c:pt>
                <c:pt idx="9">
                  <c:v>20.142291597778112</c:v>
                </c:pt>
                <c:pt idx="10">
                  <c:v>18.752675201297386</c:v>
                </c:pt>
                <c:pt idx="11">
                  <c:v>17.3775673713033</c:v>
                </c:pt>
                <c:pt idx="12">
                  <c:v>16.016713221981139</c:v>
                </c:pt>
                <c:pt idx="13">
                  <c:v>15.801126131449506</c:v>
                </c:pt>
                <c:pt idx="14">
                  <c:v>15.586840829630423</c:v>
                </c:pt>
                <c:pt idx="15">
                  <c:v>15.373845150361571</c:v>
                </c:pt>
                <c:pt idx="16">
                  <c:v>15.162127086394991</c:v>
                </c:pt>
                <c:pt idx="17">
                  <c:v>14.951674786633568</c:v>
                </c:pt>
                <c:pt idx="18">
                  <c:v>14.742476553429608</c:v>
                </c:pt>
                <c:pt idx="19">
                  <c:v>14.534520839943665</c:v>
                </c:pt>
                <c:pt idx="20">
                  <c:v>14.327796247562016</c:v>
                </c:pt>
                <c:pt idx="21">
                  <c:v>14.122291523371148</c:v>
                </c:pt>
                <c:pt idx="22">
                  <c:v>13.917995557687592</c:v>
                </c:pt>
                <c:pt idx="23">
                  <c:v>13.714897381641707</c:v>
                </c:pt>
                <c:pt idx="24">
                  <c:v>13.512986164813833</c:v>
                </c:pt>
                <c:pt idx="25">
                  <c:v>13.312251212921467</c:v>
                </c:pt>
                <c:pt idx="26">
                  <c:v>13.11268196555605</c:v>
                </c:pt>
                <c:pt idx="27">
                  <c:v>12.914267993967993</c:v>
                </c:pt>
              </c:numCache>
            </c:numRef>
          </c:val>
          <c:smooth val="0"/>
          <c:extLst>
            <c:ext xmlns:c16="http://schemas.microsoft.com/office/drawing/2014/chart" uri="{C3380CC4-5D6E-409C-BE32-E72D297353CC}">
              <c16:uniqueId val="{00000002-7CE3-1E47-96F3-73E83FC59C31}"/>
            </c:ext>
          </c:extLst>
        </c:ser>
        <c:ser>
          <c:idx val="3"/>
          <c:order val="3"/>
          <c:tx>
            <c:strRef>
              <c:f>Sheet1!$E$1</c:f>
              <c:strCache>
                <c:ptCount val="1"/>
                <c:pt idx="0">
                  <c:v>Solar (high)</c:v>
                </c:pt>
              </c:strCache>
            </c:strRef>
          </c:tx>
          <c:spPr>
            <a:ln w="28575" cap="rnd">
              <a:solidFill>
                <a:schemeClr val="accent4"/>
              </a:solidFill>
              <a:round/>
            </a:ln>
            <a:effectLst/>
          </c:spPr>
          <c:marker>
            <c:symbol val="none"/>
          </c:marker>
          <c:cat>
            <c:numRef>
              <c:f>Sheet1!$A$2:$A$29</c:f>
              <c:numCache>
                <c:formatCode>General</c:formatCode>
                <c:ptCount val="2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numCache>
            </c:numRef>
          </c:cat>
          <c:val>
            <c:numRef>
              <c:f>Sheet1!$E$2:$E$29</c:f>
              <c:numCache>
                <c:formatCode>"$"#,##0</c:formatCode>
                <c:ptCount val="28"/>
                <c:pt idx="0">
                  <c:v>33.811073248708695</c:v>
                </c:pt>
                <c:pt idx="1">
                  <c:v>32.682408050585543</c:v>
                </c:pt>
                <c:pt idx="2">
                  <c:v>31.562881736242186</c:v>
                </c:pt>
                <c:pt idx="3">
                  <c:v>30.452366063995083</c:v>
                </c:pt>
                <c:pt idx="4">
                  <c:v>29.350736035644786</c:v>
                </c:pt>
                <c:pt idx="5">
                  <c:v>28.257869750634615</c:v>
                </c:pt>
                <c:pt idx="6">
                  <c:v>27.173648269977875</c:v>
                </c:pt>
                <c:pt idx="7">
                  <c:v>26.097955489127138</c:v>
                </c:pt>
                <c:pt idx="8">
                  <c:v>25.030678019041009</c:v>
                </c:pt>
                <c:pt idx="9">
                  <c:v>23.97170507477556</c:v>
                </c:pt>
                <c:pt idx="10">
                  <c:v>22.920928370992176</c:v>
                </c:pt>
                <c:pt idx="11">
                  <c:v>21.878242023831184</c:v>
                </c:pt>
                <c:pt idx="12">
                  <c:v>20.843542458651811</c:v>
                </c:pt>
                <c:pt idx="13">
                  <c:v>20.524184803718278</c:v>
                </c:pt>
                <c:pt idx="14">
                  <c:v>20.205638791144047</c:v>
                </c:pt>
                <c:pt idx="15">
                  <c:v>19.887901335137538</c:v>
                </c:pt>
                <c:pt idx="16">
                  <c:v>19.570969365539408</c:v>
                </c:pt>
                <c:pt idx="17">
                  <c:v>19.254839827723675</c:v>
                </c:pt>
                <c:pt idx="18">
                  <c:v>18.939509682499686</c:v>
                </c:pt>
                <c:pt idx="19">
                  <c:v>18.624975906014711</c:v>
                </c:pt>
                <c:pt idx="20">
                  <c:v>18.311235489657385</c:v>
                </c:pt>
                <c:pt idx="21">
                  <c:v>17.998285439961794</c:v>
                </c:pt>
                <c:pt idx="22">
                  <c:v>17.686122778512306</c:v>
                </c:pt>
                <c:pt idx="23">
                  <c:v>17.374744541849182</c:v>
                </c:pt>
                <c:pt idx="24">
                  <c:v>17.064147781374789</c:v>
                </c:pt>
                <c:pt idx="25">
                  <c:v>16.754329563260601</c:v>
                </c:pt>
                <c:pt idx="26">
                  <c:v>16.445286968354861</c:v>
                </c:pt>
                <c:pt idx="27">
                  <c:v>16.137017092090936</c:v>
                </c:pt>
              </c:numCache>
            </c:numRef>
          </c:val>
          <c:smooth val="0"/>
          <c:extLst>
            <c:ext xmlns:c16="http://schemas.microsoft.com/office/drawing/2014/chart" uri="{C3380CC4-5D6E-409C-BE32-E72D297353CC}">
              <c16:uniqueId val="{00000003-7CE3-1E47-96F3-73E83FC59C31}"/>
            </c:ext>
          </c:extLst>
        </c:ser>
        <c:dLbls>
          <c:showLegendKey val="0"/>
          <c:showVal val="0"/>
          <c:showCatName val="0"/>
          <c:showSerName val="0"/>
          <c:showPercent val="0"/>
          <c:showBubbleSize val="0"/>
        </c:dLbls>
        <c:smooth val="0"/>
        <c:axId val="942530128"/>
        <c:axId val="942531856"/>
      </c:lineChart>
      <c:catAx>
        <c:axId val="94253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42531856"/>
        <c:crosses val="autoZero"/>
        <c:auto val="1"/>
        <c:lblAlgn val="ctr"/>
        <c:lblOffset val="100"/>
        <c:noMultiLvlLbl val="0"/>
      </c:catAx>
      <c:valAx>
        <c:axId val="942531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$/MWh</a:t>
                </a:r>
              </a:p>
            </c:rich>
          </c:tx>
          <c:layout>
            <c:manualLayout>
              <c:xMode val="edge"/>
              <c:yMode val="edge"/>
              <c:x val="1.6920822804585432E-3"/>
              <c:y val="0.4004522796368240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4253012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w="25400">
      <a:solidFill>
        <a:schemeClr val="accent1"/>
      </a:solid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b="1"/>
              <a:t>EU Monthly Natural GasPrices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276254819999351"/>
          <c:y val="0.15218566729249244"/>
          <c:w val="0.74333867988723634"/>
          <c:h val="0.58353809104590959"/>
        </c:manualLayout>
      </c:layout>
      <c:lineChart>
        <c:grouping val="standard"/>
        <c:varyColors val="0"/>
        <c:ser>
          <c:idx val="1"/>
          <c:order val="0"/>
          <c:tx>
            <c:strRef>
              <c:f>Sheet1!$C$1</c:f>
              <c:strCache>
                <c:ptCount val="1"/>
                <c:pt idx="0">
                  <c:v>EU</c:v>
                </c:pt>
              </c:strCache>
            </c:strRef>
          </c:tx>
          <c:spPr>
            <a:ln w="28575" cap="rnd">
              <a:solidFill>
                <a:schemeClr val="tx1"/>
              </a:solidFill>
              <a:round/>
            </a:ln>
            <a:effectLst/>
          </c:spPr>
          <c:marker>
            <c:symbol val="none"/>
          </c:marker>
          <c:cat>
            <c:numRef>
              <c:f>Sheet1!$A$2:$A$127</c:f>
              <c:numCache>
                <c:formatCode>yyyy\-mm\-dd</c:formatCode>
                <c:ptCount val="126"/>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pt idx="122">
                  <c:v>44986</c:v>
                </c:pt>
                <c:pt idx="123">
                  <c:v>45017</c:v>
                </c:pt>
                <c:pt idx="124">
                  <c:v>45047</c:v>
                </c:pt>
                <c:pt idx="125">
                  <c:v>45078</c:v>
                </c:pt>
              </c:numCache>
            </c:numRef>
          </c:cat>
          <c:val>
            <c:numRef>
              <c:f>Sheet1!$C$2:$C$127</c:f>
              <c:numCache>
                <c:formatCode>_("$"* #,##0_);_("$"* \(#,##0\);_("$"* "-"??_);_(@_)</c:formatCode>
                <c:ptCount val="126"/>
                <c:pt idx="0">
                  <c:v>11.39</c:v>
                </c:pt>
                <c:pt idx="1">
                  <c:v>11.36</c:v>
                </c:pt>
                <c:pt idx="2">
                  <c:v>11.36</c:v>
                </c:pt>
                <c:pt idx="3">
                  <c:v>11.64</c:v>
                </c:pt>
                <c:pt idx="4">
                  <c:v>11.41</c:v>
                </c:pt>
                <c:pt idx="5">
                  <c:v>11.32</c:v>
                </c:pt>
                <c:pt idx="6">
                  <c:v>10.98</c:v>
                </c:pt>
                <c:pt idx="7">
                  <c:v>10.97</c:v>
                </c:pt>
                <c:pt idx="8">
                  <c:v>10.96</c:v>
                </c:pt>
                <c:pt idx="9">
                  <c:v>10.93</c:v>
                </c:pt>
                <c:pt idx="10">
                  <c:v>10.96</c:v>
                </c:pt>
                <c:pt idx="11">
                  <c:v>10.99</c:v>
                </c:pt>
                <c:pt idx="12">
                  <c:v>10.9</c:v>
                </c:pt>
                <c:pt idx="13">
                  <c:v>10.83</c:v>
                </c:pt>
                <c:pt idx="14">
                  <c:v>10.69</c:v>
                </c:pt>
                <c:pt idx="15">
                  <c:v>10.79</c:v>
                </c:pt>
                <c:pt idx="16">
                  <c:v>10.64</c:v>
                </c:pt>
                <c:pt idx="17">
                  <c:v>10.52</c:v>
                </c:pt>
                <c:pt idx="18">
                  <c:v>9.4</c:v>
                </c:pt>
                <c:pt idx="19">
                  <c:v>10.38</c:v>
                </c:pt>
                <c:pt idx="20">
                  <c:v>10.4</c:v>
                </c:pt>
                <c:pt idx="21">
                  <c:v>10.4</c:v>
                </c:pt>
                <c:pt idx="22">
                  <c:v>10.16</c:v>
                </c:pt>
                <c:pt idx="23">
                  <c:v>10.45</c:v>
                </c:pt>
                <c:pt idx="24">
                  <c:v>9.5</c:v>
                </c:pt>
                <c:pt idx="25">
                  <c:v>9.2899999999999991</c:v>
                </c:pt>
                <c:pt idx="26">
                  <c:v>9.2899999999999991</c:v>
                </c:pt>
                <c:pt idx="27">
                  <c:v>7.39</c:v>
                </c:pt>
                <c:pt idx="28">
                  <c:v>7.37</c:v>
                </c:pt>
                <c:pt idx="29">
                  <c:v>7.3</c:v>
                </c:pt>
                <c:pt idx="30">
                  <c:v>6.68</c:v>
                </c:pt>
                <c:pt idx="31">
                  <c:v>6.66</c:v>
                </c:pt>
                <c:pt idx="32">
                  <c:v>6.49</c:v>
                </c:pt>
                <c:pt idx="33">
                  <c:v>6.01</c:v>
                </c:pt>
                <c:pt idx="34">
                  <c:v>5.87</c:v>
                </c:pt>
                <c:pt idx="35">
                  <c:v>5.81</c:v>
                </c:pt>
                <c:pt idx="36">
                  <c:v>5.09</c:v>
                </c:pt>
                <c:pt idx="37">
                  <c:v>4.79</c:v>
                </c:pt>
                <c:pt idx="38">
                  <c:v>4.09</c:v>
                </c:pt>
                <c:pt idx="39">
                  <c:v>4.0199999999999996</c:v>
                </c:pt>
                <c:pt idx="40">
                  <c:v>3.99</c:v>
                </c:pt>
                <c:pt idx="41">
                  <c:v>4.04</c:v>
                </c:pt>
                <c:pt idx="42">
                  <c:v>4.3</c:v>
                </c:pt>
                <c:pt idx="43">
                  <c:v>4.25</c:v>
                </c:pt>
                <c:pt idx="44">
                  <c:v>3.96</c:v>
                </c:pt>
                <c:pt idx="45">
                  <c:v>4.01</c:v>
                </c:pt>
                <c:pt idx="46">
                  <c:v>4.54</c:v>
                </c:pt>
                <c:pt idx="47">
                  <c:v>5.16</c:v>
                </c:pt>
                <c:pt idx="48">
                  <c:v>6.2781398585858597</c:v>
                </c:pt>
                <c:pt idx="49">
                  <c:v>6.1002983055555502</c:v>
                </c:pt>
                <c:pt idx="50">
                  <c:v>4.9450203478260804</c:v>
                </c:pt>
                <c:pt idx="51">
                  <c:v>5.0351273138888901</c:v>
                </c:pt>
                <c:pt idx="52">
                  <c:v>5.07717077404447</c:v>
                </c:pt>
                <c:pt idx="53">
                  <c:v>4.9838182529784296</c:v>
                </c:pt>
                <c:pt idx="54">
                  <c:v>5.0960275829234698</c:v>
                </c:pt>
                <c:pt idx="55">
                  <c:v>5.5360586428866698</c:v>
                </c:pt>
                <c:pt idx="56">
                  <c:v>6.0406063932996403</c:v>
                </c:pt>
                <c:pt idx="57">
                  <c:v>5.8925193535705001</c:v>
                </c:pt>
                <c:pt idx="58">
                  <c:v>6.7340375240517902</c:v>
                </c:pt>
                <c:pt idx="59">
                  <c:v>7.20979162558986</c:v>
                </c:pt>
                <c:pt idx="60">
                  <c:v>6.6483033104451996</c:v>
                </c:pt>
                <c:pt idx="61">
                  <c:v>7.8410355620278596</c:v>
                </c:pt>
                <c:pt idx="62">
                  <c:v>8.5363613005136099</c:v>
                </c:pt>
                <c:pt idx="63">
                  <c:v>7.0647325670968204</c:v>
                </c:pt>
                <c:pt idx="64">
                  <c:v>7.4608630739245498</c:v>
                </c:pt>
                <c:pt idx="65">
                  <c:v>7.5044230100528804</c:v>
                </c:pt>
                <c:pt idx="66">
                  <c:v>7.6210626828232799</c:v>
                </c:pt>
                <c:pt idx="67">
                  <c:v>8.1041140792583892</c:v>
                </c:pt>
                <c:pt idx="68">
                  <c:v>9.5188801834177301</c:v>
                </c:pt>
                <c:pt idx="69">
                  <c:v>8.5959145992116799</c:v>
                </c:pt>
                <c:pt idx="70">
                  <c:v>8.2044901667392693</c:v>
                </c:pt>
                <c:pt idx="71">
                  <c:v>7.8929458214160197</c:v>
                </c:pt>
                <c:pt idx="72">
                  <c:v>7.1610649527949404</c:v>
                </c:pt>
                <c:pt idx="73">
                  <c:v>5.9863385600447803</c:v>
                </c:pt>
                <c:pt idx="74">
                  <c:v>5.1971800732523503</c:v>
                </c:pt>
                <c:pt idx="75">
                  <c:v>4.9532498501872704</c:v>
                </c:pt>
                <c:pt idx="76">
                  <c:v>4.3601828877204696</c:v>
                </c:pt>
                <c:pt idx="77">
                  <c:v>3.4830359995732998</c:v>
                </c:pt>
                <c:pt idx="78">
                  <c:v>3.59594390863893</c:v>
                </c:pt>
                <c:pt idx="79">
                  <c:v>3.27019667685218</c:v>
                </c:pt>
                <c:pt idx="80">
                  <c:v>3.0868045862290798</c:v>
                </c:pt>
                <c:pt idx="81">
                  <c:v>3.3397242457181102</c:v>
                </c:pt>
                <c:pt idx="82">
                  <c:v>4.78101952320268</c:v>
                </c:pt>
                <c:pt idx="83">
                  <c:v>4.2435487441417203</c:v>
                </c:pt>
                <c:pt idx="84">
                  <c:v>3.62626971086415</c:v>
                </c:pt>
                <c:pt idx="85">
                  <c:v>2.99547720316124</c:v>
                </c:pt>
                <c:pt idx="86">
                  <c:v>2.7898236708309598</c:v>
                </c:pt>
                <c:pt idx="87">
                  <c:v>2.0838822024346699</c:v>
                </c:pt>
                <c:pt idx="88">
                  <c:v>1.4626123204738599</c:v>
                </c:pt>
                <c:pt idx="89">
                  <c:v>1.6472999823599399</c:v>
                </c:pt>
                <c:pt idx="90">
                  <c:v>1.6408628221847401</c:v>
                </c:pt>
                <c:pt idx="91">
                  <c:v>2.6115655460395599</c:v>
                </c:pt>
                <c:pt idx="92">
                  <c:v>3.8549955743058302</c:v>
                </c:pt>
                <c:pt idx="93">
                  <c:v>4.8138216350177796</c:v>
                </c:pt>
                <c:pt idx="94">
                  <c:v>4.7835079436450796</c:v>
                </c:pt>
                <c:pt idx="95">
                  <c:v>5.8286391829230402</c:v>
                </c:pt>
                <c:pt idx="96">
                  <c:v>7.3028206615581999</c:v>
                </c:pt>
                <c:pt idx="97">
                  <c:v>6.1713408286361702</c:v>
                </c:pt>
                <c:pt idx="98">
                  <c:v>6.2051973852942997</c:v>
                </c:pt>
                <c:pt idx="99">
                  <c:v>7.2827236064096601</c:v>
                </c:pt>
                <c:pt idx="100">
                  <c:v>9.0047040353961307</c:v>
                </c:pt>
                <c:pt idx="101">
                  <c:v>10.3241391134511</c:v>
                </c:pt>
                <c:pt idx="102">
                  <c:v>12.524246604679099</c:v>
                </c:pt>
                <c:pt idx="103">
                  <c:v>15.2790291163123</c:v>
                </c:pt>
                <c:pt idx="104">
                  <c:v>22.2328272437545</c:v>
                </c:pt>
                <c:pt idx="105">
                  <c:v>29.814142888262399</c:v>
                </c:pt>
                <c:pt idx="106">
                  <c:v>27.383826081171001</c:v>
                </c:pt>
                <c:pt idx="107">
                  <c:v>37.363363062499701</c:v>
                </c:pt>
                <c:pt idx="108">
                  <c:v>27.890944794736399</c:v>
                </c:pt>
                <c:pt idx="109">
                  <c:v>26.984281340477601</c:v>
                </c:pt>
                <c:pt idx="110">
                  <c:v>41.727688313072001</c:v>
                </c:pt>
                <c:pt idx="111">
                  <c:v>31.989874304408001</c:v>
                </c:pt>
                <c:pt idx="112">
                  <c:v>27.464166431595501</c:v>
                </c:pt>
                <c:pt idx="113">
                  <c:v>32.912607221382899</c:v>
                </c:pt>
                <c:pt idx="114">
                  <c:v>51.145912523076497</c:v>
                </c:pt>
                <c:pt idx="115">
                  <c:v>69.977239326716699</c:v>
                </c:pt>
                <c:pt idx="116">
                  <c:v>55.179127401205399</c:v>
                </c:pt>
                <c:pt idx="117">
                  <c:v>20.8066368517553</c:v>
                </c:pt>
                <c:pt idx="118">
                  <c:v>28.790804619983899</c:v>
                </c:pt>
                <c:pt idx="119">
                  <c:v>35.368731214063203</c:v>
                </c:pt>
                <c:pt idx="120">
                  <c:v>19.886186930695001</c:v>
                </c:pt>
                <c:pt idx="121">
                  <c:v>16.737259181158802</c:v>
                </c:pt>
                <c:pt idx="122">
                  <c:v>13.8704403696801</c:v>
                </c:pt>
                <c:pt idx="123">
                  <c:v>13.6839872631252</c:v>
                </c:pt>
                <c:pt idx="124">
                  <c:v>9.9700489133516008</c:v>
                </c:pt>
                <c:pt idx="125">
                  <c:v>10.2937316953891</c:v>
                </c:pt>
              </c:numCache>
            </c:numRef>
          </c:val>
          <c:smooth val="0"/>
          <c:extLst>
            <c:ext xmlns:c16="http://schemas.microsoft.com/office/drawing/2014/chart" uri="{C3380CC4-5D6E-409C-BE32-E72D297353CC}">
              <c16:uniqueId val="{00000001-D91C-DE44-9699-D17483A12CC9}"/>
            </c:ext>
          </c:extLst>
        </c:ser>
        <c:dLbls>
          <c:showLegendKey val="0"/>
          <c:showVal val="0"/>
          <c:showCatName val="0"/>
          <c:showSerName val="0"/>
          <c:showPercent val="0"/>
          <c:showBubbleSize val="0"/>
        </c:dLbls>
        <c:smooth val="0"/>
        <c:axId val="1781976768"/>
        <c:axId val="1781790912"/>
      </c:lineChart>
      <c:dateAx>
        <c:axId val="178197676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81790912"/>
        <c:crosses val="autoZero"/>
        <c:auto val="1"/>
        <c:lblOffset val="100"/>
        <c:baseTimeUnit val="months"/>
        <c:majorUnit val="12"/>
        <c:majorTimeUnit val="months"/>
      </c:dateAx>
      <c:valAx>
        <c:axId val="1781790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a:t>
                </a:r>
                <a:r>
                  <a:rPr lang="en-US" dirty="0" err="1"/>
                  <a:t>mmBtu</a:t>
                </a:r>
                <a:endParaRPr lang="en-US" dirty="0"/>
              </a:p>
            </c:rich>
          </c:tx>
          <c:layout>
            <c:manualLayout>
              <c:xMode val="edge"/>
              <c:yMode val="edge"/>
              <c:x val="5.4012345679012341E-4"/>
              <c:y val="0.3417996184574965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8197676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w="25400">
      <a:solidFill>
        <a:schemeClr val="accent1"/>
      </a:solid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6E111B-D6A9-9447-B379-FD583B888895}" type="datetimeFigureOut">
              <a:t>8/24/23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A46811-17DA-9941-B072-0FDD734050A4}" type="slidenum">
              <a:t>‹#›</a:t>
            </a:fld>
            <a:endParaRPr lang="en-US"/>
          </a:p>
        </p:txBody>
      </p:sp>
    </p:spTree>
    <p:extLst>
      <p:ext uri="{BB962C8B-B14F-4D97-AF65-F5344CB8AC3E}">
        <p14:creationId xmlns:p14="http://schemas.microsoft.com/office/powerpoint/2010/main" val="37722751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46811-17DA-9941-B072-0FDD734050A4}" type="slidenum">
              <a:rPr lang="en-US" smtClean="0"/>
              <a:t>3</a:t>
            </a:fld>
            <a:endParaRPr lang="en-US"/>
          </a:p>
        </p:txBody>
      </p:sp>
    </p:spTree>
    <p:extLst>
      <p:ext uri="{BB962C8B-B14F-4D97-AF65-F5344CB8AC3E}">
        <p14:creationId xmlns:p14="http://schemas.microsoft.com/office/powerpoint/2010/main" val="105471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46811-17DA-9941-B072-0FDD734050A4}" type="slidenum">
              <a:rPr lang="en-US" smtClean="0"/>
              <a:t>4</a:t>
            </a:fld>
            <a:endParaRPr lang="en-US"/>
          </a:p>
        </p:txBody>
      </p:sp>
    </p:spTree>
    <p:extLst>
      <p:ext uri="{BB962C8B-B14F-4D97-AF65-F5344CB8AC3E}">
        <p14:creationId xmlns:p14="http://schemas.microsoft.com/office/powerpoint/2010/main" val="43966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46811-17DA-9941-B072-0FDD734050A4}" type="slidenum">
              <a:rPr lang="en-US" smtClean="0"/>
              <a:t>6</a:t>
            </a:fld>
            <a:endParaRPr lang="en-US"/>
          </a:p>
        </p:txBody>
      </p:sp>
    </p:spTree>
    <p:extLst>
      <p:ext uri="{BB962C8B-B14F-4D97-AF65-F5344CB8AC3E}">
        <p14:creationId xmlns:p14="http://schemas.microsoft.com/office/powerpoint/2010/main" val="25953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46811-17DA-9941-B072-0FDD734050A4}" type="slidenum">
              <a:rPr lang="en-US" smtClean="0"/>
              <a:t>7</a:t>
            </a:fld>
            <a:endParaRPr lang="en-US"/>
          </a:p>
        </p:txBody>
      </p:sp>
    </p:spTree>
    <p:extLst>
      <p:ext uri="{BB962C8B-B14F-4D97-AF65-F5344CB8AC3E}">
        <p14:creationId xmlns:p14="http://schemas.microsoft.com/office/powerpoint/2010/main" val="2913375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6" Type="http://schemas.openxmlformats.org/officeDocument/2006/relationships/image" Target="../media/image35.png"/><Relationship Id="rId21" Type="http://schemas.openxmlformats.org/officeDocument/2006/relationships/image" Target="../media/image30.png"/><Relationship Id="rId42" Type="http://schemas.openxmlformats.org/officeDocument/2006/relationships/image" Target="../media/image51.png"/><Relationship Id="rId47" Type="http://schemas.openxmlformats.org/officeDocument/2006/relationships/image" Target="../media/image56.png"/><Relationship Id="rId63" Type="http://schemas.openxmlformats.org/officeDocument/2006/relationships/image" Target="../media/image72.png"/><Relationship Id="rId68" Type="http://schemas.openxmlformats.org/officeDocument/2006/relationships/image" Target="../media/image77.png"/><Relationship Id="rId84" Type="http://schemas.openxmlformats.org/officeDocument/2006/relationships/image" Target="../media/image93.png"/><Relationship Id="rId89" Type="http://schemas.openxmlformats.org/officeDocument/2006/relationships/image" Target="../media/image98.png"/><Relationship Id="rId16" Type="http://schemas.openxmlformats.org/officeDocument/2006/relationships/image" Target="../media/image25.png"/><Relationship Id="rId11" Type="http://schemas.openxmlformats.org/officeDocument/2006/relationships/image" Target="../media/image20.png"/><Relationship Id="rId32" Type="http://schemas.openxmlformats.org/officeDocument/2006/relationships/image" Target="../media/image41.png"/><Relationship Id="rId37" Type="http://schemas.openxmlformats.org/officeDocument/2006/relationships/image" Target="../media/image46.png"/><Relationship Id="rId53" Type="http://schemas.openxmlformats.org/officeDocument/2006/relationships/image" Target="../media/image62.png"/><Relationship Id="rId58" Type="http://schemas.openxmlformats.org/officeDocument/2006/relationships/image" Target="../media/image67.png"/><Relationship Id="rId74" Type="http://schemas.openxmlformats.org/officeDocument/2006/relationships/image" Target="../media/image83.png"/><Relationship Id="rId79" Type="http://schemas.openxmlformats.org/officeDocument/2006/relationships/image" Target="../media/image88.png"/><Relationship Id="rId5" Type="http://schemas.openxmlformats.org/officeDocument/2006/relationships/image" Target="../media/image14.png"/><Relationship Id="rId90" Type="http://schemas.openxmlformats.org/officeDocument/2006/relationships/image" Target="../media/image99.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 Id="rId43" Type="http://schemas.openxmlformats.org/officeDocument/2006/relationships/image" Target="../media/image52.png"/><Relationship Id="rId48" Type="http://schemas.openxmlformats.org/officeDocument/2006/relationships/image" Target="../media/image57.png"/><Relationship Id="rId56" Type="http://schemas.openxmlformats.org/officeDocument/2006/relationships/image" Target="../media/image65.png"/><Relationship Id="rId64" Type="http://schemas.openxmlformats.org/officeDocument/2006/relationships/image" Target="../media/image73.png"/><Relationship Id="rId69" Type="http://schemas.openxmlformats.org/officeDocument/2006/relationships/image" Target="../media/image78.png"/><Relationship Id="rId77" Type="http://schemas.openxmlformats.org/officeDocument/2006/relationships/image" Target="../media/image86.png"/><Relationship Id="rId8" Type="http://schemas.openxmlformats.org/officeDocument/2006/relationships/image" Target="../media/image17.png"/><Relationship Id="rId51" Type="http://schemas.openxmlformats.org/officeDocument/2006/relationships/image" Target="../media/image60.png"/><Relationship Id="rId72" Type="http://schemas.openxmlformats.org/officeDocument/2006/relationships/image" Target="../media/image81.png"/><Relationship Id="rId80" Type="http://schemas.openxmlformats.org/officeDocument/2006/relationships/image" Target="../media/image89.png"/><Relationship Id="rId85" Type="http://schemas.openxmlformats.org/officeDocument/2006/relationships/image" Target="../media/image94.png"/><Relationship Id="rId3" Type="http://schemas.openxmlformats.org/officeDocument/2006/relationships/image" Target="../media/image12.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7.png"/><Relationship Id="rId46" Type="http://schemas.openxmlformats.org/officeDocument/2006/relationships/image" Target="../media/image55.png"/><Relationship Id="rId59" Type="http://schemas.openxmlformats.org/officeDocument/2006/relationships/image" Target="../media/image68.png"/><Relationship Id="rId67" Type="http://schemas.openxmlformats.org/officeDocument/2006/relationships/image" Target="../media/image76.png"/><Relationship Id="rId20" Type="http://schemas.openxmlformats.org/officeDocument/2006/relationships/image" Target="../media/image29.png"/><Relationship Id="rId41" Type="http://schemas.openxmlformats.org/officeDocument/2006/relationships/image" Target="../media/image50.png"/><Relationship Id="rId54" Type="http://schemas.openxmlformats.org/officeDocument/2006/relationships/image" Target="../media/image63.png"/><Relationship Id="rId62" Type="http://schemas.openxmlformats.org/officeDocument/2006/relationships/image" Target="../media/image71.png"/><Relationship Id="rId70" Type="http://schemas.openxmlformats.org/officeDocument/2006/relationships/image" Target="../media/image79.png"/><Relationship Id="rId75" Type="http://schemas.openxmlformats.org/officeDocument/2006/relationships/image" Target="../media/image84.png"/><Relationship Id="rId83" Type="http://schemas.openxmlformats.org/officeDocument/2006/relationships/image" Target="../media/image92.png"/><Relationship Id="rId88" Type="http://schemas.openxmlformats.org/officeDocument/2006/relationships/image" Target="../media/image97.png"/><Relationship Id="rId91" Type="http://schemas.openxmlformats.org/officeDocument/2006/relationships/image" Target="../media/image100.png"/><Relationship Id="rId1" Type="http://schemas.openxmlformats.org/officeDocument/2006/relationships/slideMaster" Target="../slideMasters/slideMaster1.xml"/><Relationship Id="rId6" Type="http://schemas.openxmlformats.org/officeDocument/2006/relationships/image" Target="../media/image15.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49" Type="http://schemas.openxmlformats.org/officeDocument/2006/relationships/image" Target="../media/image58.png"/><Relationship Id="rId57" Type="http://schemas.openxmlformats.org/officeDocument/2006/relationships/image" Target="../media/image66.png"/><Relationship Id="rId10" Type="http://schemas.openxmlformats.org/officeDocument/2006/relationships/image" Target="../media/image19.png"/><Relationship Id="rId31" Type="http://schemas.openxmlformats.org/officeDocument/2006/relationships/image" Target="../media/image40.png"/><Relationship Id="rId44" Type="http://schemas.openxmlformats.org/officeDocument/2006/relationships/image" Target="../media/image53.png"/><Relationship Id="rId52" Type="http://schemas.openxmlformats.org/officeDocument/2006/relationships/image" Target="../media/image61.png"/><Relationship Id="rId60" Type="http://schemas.openxmlformats.org/officeDocument/2006/relationships/image" Target="../media/image69.png"/><Relationship Id="rId65" Type="http://schemas.openxmlformats.org/officeDocument/2006/relationships/image" Target="../media/image74.png"/><Relationship Id="rId73" Type="http://schemas.openxmlformats.org/officeDocument/2006/relationships/image" Target="../media/image82.png"/><Relationship Id="rId78" Type="http://schemas.openxmlformats.org/officeDocument/2006/relationships/image" Target="../media/image87.png"/><Relationship Id="rId81" Type="http://schemas.openxmlformats.org/officeDocument/2006/relationships/image" Target="../media/image90.png"/><Relationship Id="rId86" Type="http://schemas.openxmlformats.org/officeDocument/2006/relationships/image" Target="../media/image95.png"/><Relationship Id="rId4" Type="http://schemas.openxmlformats.org/officeDocument/2006/relationships/image" Target="../media/image13.png"/><Relationship Id="rId9"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27.png"/><Relationship Id="rId39" Type="http://schemas.openxmlformats.org/officeDocument/2006/relationships/image" Target="../media/image48.png"/><Relationship Id="rId34" Type="http://schemas.openxmlformats.org/officeDocument/2006/relationships/image" Target="../media/image43.png"/><Relationship Id="rId50" Type="http://schemas.openxmlformats.org/officeDocument/2006/relationships/image" Target="../media/image59.png"/><Relationship Id="rId55" Type="http://schemas.openxmlformats.org/officeDocument/2006/relationships/image" Target="../media/image64.png"/><Relationship Id="rId76" Type="http://schemas.openxmlformats.org/officeDocument/2006/relationships/image" Target="../media/image85.png"/><Relationship Id="rId7" Type="http://schemas.openxmlformats.org/officeDocument/2006/relationships/image" Target="../media/image16.png"/><Relationship Id="rId71" Type="http://schemas.openxmlformats.org/officeDocument/2006/relationships/image" Target="../media/image80.png"/><Relationship Id="rId2" Type="http://schemas.openxmlformats.org/officeDocument/2006/relationships/image" Target="../media/image11.png"/><Relationship Id="rId29" Type="http://schemas.openxmlformats.org/officeDocument/2006/relationships/image" Target="../media/image38.png"/><Relationship Id="rId24" Type="http://schemas.openxmlformats.org/officeDocument/2006/relationships/image" Target="../media/image33.png"/><Relationship Id="rId40" Type="http://schemas.openxmlformats.org/officeDocument/2006/relationships/image" Target="../media/image49.png"/><Relationship Id="rId45" Type="http://schemas.openxmlformats.org/officeDocument/2006/relationships/image" Target="../media/image54.png"/><Relationship Id="rId66" Type="http://schemas.openxmlformats.org/officeDocument/2006/relationships/image" Target="../media/image75.png"/><Relationship Id="rId87" Type="http://schemas.openxmlformats.org/officeDocument/2006/relationships/image" Target="../media/image96.png"/><Relationship Id="rId61" Type="http://schemas.openxmlformats.org/officeDocument/2006/relationships/image" Target="../media/image70.png"/><Relationship Id="rId82" Type="http://schemas.openxmlformats.org/officeDocument/2006/relationships/image" Target="../media/image91.png"/><Relationship Id="rId19" Type="http://schemas.openxmlformats.org/officeDocument/2006/relationships/image" Target="../media/image28.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jpeg"/><Relationship Id="rId1" Type="http://schemas.openxmlformats.org/officeDocument/2006/relationships/slideMaster" Target="../slideMasters/slideMaster1.xml"/><Relationship Id="rId4" Type="http://schemas.openxmlformats.org/officeDocument/2006/relationships/image" Target="../media/image10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1.jpe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C Users not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2AB391-845C-CE46-914D-2958B0FD4AEA}"/>
              </a:ext>
            </a:extLst>
          </p:cNvPr>
          <p:cNvSpPr/>
          <p:nvPr userDrawn="1"/>
        </p:nvSpPr>
        <p:spPr>
          <a:xfrm>
            <a:off x="4251916" y="6284094"/>
            <a:ext cx="4176276" cy="573906"/>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7" name="TextBox 6">
            <a:extLst>
              <a:ext uri="{FF2B5EF4-FFF2-40B4-BE49-F238E27FC236}">
                <a16:creationId xmlns:a16="http://schemas.microsoft.com/office/drawing/2014/main" id="{DD905E01-A514-5C42-8C39-550974CAE321}"/>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
        <p:nvSpPr>
          <p:cNvPr id="9" name="TextBox 8">
            <a:extLst>
              <a:ext uri="{FF2B5EF4-FFF2-40B4-BE49-F238E27FC236}">
                <a16:creationId xmlns:a16="http://schemas.microsoft.com/office/drawing/2014/main" id="{27CE3404-57A6-784A-8D3D-2C71BA8085CA}"/>
              </a:ext>
            </a:extLst>
          </p:cNvPr>
          <p:cNvSpPr txBox="1"/>
          <p:nvPr userDrawn="1"/>
        </p:nvSpPr>
        <p:spPr>
          <a:xfrm>
            <a:off x="428255" y="977337"/>
            <a:ext cx="2986811" cy="3416320"/>
          </a:xfrm>
          <a:prstGeom prst="rect">
            <a:avLst/>
          </a:prstGeom>
          <a:noFill/>
        </p:spPr>
        <p:txBody>
          <a:bodyPr wrap="square" rtlCol="0">
            <a:spAutoFit/>
          </a:bodyPr>
          <a:lstStyle/>
          <a:p>
            <a:pPr algn="l"/>
            <a:r>
              <a:rPr lang="en-US" sz="1800" b="1" i="1">
                <a:solidFill>
                  <a:srgbClr val="BA0C2F"/>
                </a:solidFill>
              </a:rPr>
              <a:t>PC Users:</a:t>
            </a:r>
          </a:p>
          <a:p>
            <a:pPr algn="l"/>
            <a:r>
              <a:rPr lang="en-US" sz="1800" i="1">
                <a:solidFill>
                  <a:srgbClr val="BA0C2F"/>
                </a:solidFill>
              </a:rPr>
              <a:t>Microsoft PowerPoint for Windows has default settings that continually compress images. To avoid loss</a:t>
            </a:r>
            <a:r>
              <a:rPr lang="en-US" sz="1800" i="1" baseline="0">
                <a:solidFill>
                  <a:srgbClr val="BA0C2F"/>
                </a:solidFill>
              </a:rPr>
              <a:t> of quality </a:t>
            </a:r>
            <a:r>
              <a:rPr lang="en-US" sz="1800" i="1">
                <a:solidFill>
                  <a:srgbClr val="BA0C2F"/>
                </a:solidFill>
              </a:rPr>
              <a:t>for photos and graphics within this presentation file,</a:t>
            </a:r>
            <a:r>
              <a:rPr lang="en-US" sz="1800" i="1" baseline="0">
                <a:solidFill>
                  <a:srgbClr val="BA0C2F"/>
                </a:solidFill>
              </a:rPr>
              <a:t> </a:t>
            </a:r>
            <a:r>
              <a:rPr lang="en-US" sz="1800" i="1">
                <a:solidFill>
                  <a:srgbClr val="BA0C2F"/>
                </a:solidFill>
              </a:rPr>
              <a:t>please follow these</a:t>
            </a:r>
            <a:r>
              <a:rPr lang="en-US" sz="1800" i="1" baseline="0">
                <a:solidFill>
                  <a:srgbClr val="BA0C2F"/>
                </a:solidFill>
              </a:rPr>
              <a:t> instructions </a:t>
            </a:r>
            <a:r>
              <a:rPr lang="en-US" sz="1800" i="1">
                <a:solidFill>
                  <a:srgbClr val="BA0C2F"/>
                </a:solidFill>
              </a:rPr>
              <a:t>to change your software settings.</a:t>
            </a:r>
            <a:endParaRPr lang="en-US" sz="1800">
              <a:solidFill>
                <a:srgbClr val="BA0C2F"/>
              </a:solidFill>
            </a:endParaRPr>
          </a:p>
          <a:p>
            <a:endParaRPr lang="en-US" sz="1800">
              <a:solidFill>
                <a:srgbClr val="BA0C2F"/>
              </a:solidFill>
            </a:endParaRPr>
          </a:p>
        </p:txBody>
      </p:sp>
      <p:pic>
        <p:nvPicPr>
          <p:cNvPr id="10" name="Picture 9">
            <a:extLst>
              <a:ext uri="{FF2B5EF4-FFF2-40B4-BE49-F238E27FC236}">
                <a16:creationId xmlns:a16="http://schemas.microsoft.com/office/drawing/2014/main" id="{B2E19DC9-A459-0445-8AD8-9E950CC74C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805" t="13288" r="3423" b="57134"/>
          <a:stretch/>
        </p:blipFill>
        <p:spPr>
          <a:xfrm>
            <a:off x="3579065" y="977336"/>
            <a:ext cx="8126523" cy="3899463"/>
          </a:xfrm>
          <a:prstGeom prst="rect">
            <a:avLst/>
          </a:prstGeom>
          <a:ln>
            <a:solidFill>
              <a:schemeClr val="tx1">
                <a:lumMod val="20000"/>
                <a:lumOff val="80000"/>
              </a:schemeClr>
            </a:solidFill>
          </a:ln>
        </p:spPr>
      </p:pic>
    </p:spTree>
    <p:extLst>
      <p:ext uri="{BB962C8B-B14F-4D97-AF65-F5344CB8AC3E}">
        <p14:creationId xmlns:p14="http://schemas.microsoft.com/office/powerpoint/2010/main" val="71729038"/>
      </p:ext>
    </p:extLst>
  </p:cSld>
  <p:clrMapOvr>
    <a:masterClrMapping/>
  </p:clrMapOvr>
  <p:extLst>
    <p:ext uri="{DCECCB84-F9BA-43D5-87BE-67443E8EF086}">
      <p15:sldGuideLst xmlns:p15="http://schemas.microsoft.com/office/powerpoint/2012/main">
        <p15:guide id="2" pos="412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0" y="931483"/>
            <a:ext cx="12188825" cy="5296597"/>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p:txBody>
          <a:bodyPr/>
          <a:lstStyle/>
          <a:p>
            <a:r>
              <a:rPr lang="en-US"/>
              <a:t>Click to edit Master title style</a:t>
            </a:r>
          </a:p>
        </p:txBody>
      </p:sp>
      <p:sp>
        <p:nvSpPr>
          <p:cNvPr id="12" name="Content Placeholder 15">
            <a:extLst>
              <a:ext uri="{FF2B5EF4-FFF2-40B4-BE49-F238E27FC236}">
                <a16:creationId xmlns:a16="http://schemas.microsoft.com/office/drawing/2014/main" id="{13832C6D-0467-394D-8DE8-D6815215334D}"/>
              </a:ext>
            </a:extLst>
          </p:cNvPr>
          <p:cNvSpPr>
            <a:spLocks noGrp="1"/>
          </p:cNvSpPr>
          <p:nvPr>
            <p:ph sz="quarter" idx="11"/>
          </p:nvPr>
        </p:nvSpPr>
        <p:spPr>
          <a:xfrm>
            <a:off x="648222" y="1232936"/>
            <a:ext cx="11275628" cy="4802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467E6CC-2441-C044-B066-AABBCBBFF58A}"/>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Tree>
    <p:extLst>
      <p:ext uri="{BB962C8B-B14F-4D97-AF65-F5344CB8AC3E}">
        <p14:creationId xmlns:p14="http://schemas.microsoft.com/office/powerpoint/2010/main" val="393670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graphic Large Photo">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1AFBA9DF-2DD9-054C-9CEA-70C70296DBFE}"/>
              </a:ext>
            </a:extLst>
          </p:cNvPr>
          <p:cNvSpPr>
            <a:spLocks noGrp="1"/>
          </p:cNvSpPr>
          <p:nvPr>
            <p:ph type="pic" sz="quarter" idx="13" hasCustomPrompt="1"/>
          </p:nvPr>
        </p:nvSpPr>
        <p:spPr>
          <a:xfrm>
            <a:off x="0" y="0"/>
            <a:ext cx="12188825" cy="6248400"/>
          </a:xfrm>
          <a:solidFill>
            <a:schemeClr val="bg1">
              <a:lumMod val="85000"/>
            </a:schemeClr>
          </a:solidFill>
        </p:spPr>
        <p:txBody>
          <a:bodyPr>
            <a:normAutofit/>
          </a:bodyPr>
          <a:lstStyle>
            <a:lvl1pPr marL="0" indent="0" algn="ctr">
              <a:buFontTx/>
              <a:buNone/>
              <a:defRPr sz="1200"/>
            </a:lvl1pPr>
          </a:lstStyle>
          <a:p>
            <a:r>
              <a:rPr lang="en-US"/>
              <a:t>Add photo</a:t>
            </a:r>
          </a:p>
        </p:txBody>
      </p:sp>
      <p:sp>
        <p:nvSpPr>
          <p:cNvPr id="7" name="Text Placeholder 6"/>
          <p:cNvSpPr>
            <a:spLocks noGrp="1"/>
          </p:cNvSpPr>
          <p:nvPr>
            <p:ph type="body" sz="quarter" idx="40"/>
          </p:nvPr>
        </p:nvSpPr>
        <p:spPr>
          <a:xfrm>
            <a:off x="0" y="3302000"/>
            <a:ext cx="12188825" cy="2629648"/>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Edit Master text styles</a:t>
            </a:r>
          </a:p>
        </p:txBody>
      </p:sp>
      <p:sp>
        <p:nvSpPr>
          <p:cNvPr id="4" name="Text Placeholder 3"/>
          <p:cNvSpPr>
            <a:spLocks noGrp="1"/>
          </p:cNvSpPr>
          <p:nvPr>
            <p:ph type="body" sz="quarter" idx="18" hasCustomPrompt="1"/>
          </p:nvPr>
        </p:nvSpPr>
        <p:spPr>
          <a:xfrm>
            <a:off x="304048" y="4694674"/>
            <a:ext cx="1937459" cy="922690"/>
          </a:xfrm>
          <a:prstGeom prst="rect">
            <a:avLst/>
          </a:prstGeom>
          <a:ln>
            <a:noFill/>
          </a:ln>
        </p:spPr>
        <p:txBody>
          <a:bodyPr vert="horz" lIns="0" tIns="0" rIns="0" bIns="0">
            <a:noAutofit/>
          </a:bodyPr>
          <a:lstStyle>
            <a:lvl1pPr marL="0" indent="0" algn="ctr">
              <a:spcAft>
                <a:spcPts val="0"/>
              </a:spcAft>
              <a:buNone/>
              <a:defRPr sz="16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107786" y="4035778"/>
            <a:ext cx="2329984" cy="733072"/>
          </a:xfrm>
          <a:prstGeom prst="rect">
            <a:avLst/>
          </a:prstGeom>
        </p:spPr>
        <p:txBody>
          <a:bodyPr vert="horz" lIns="0" tIns="0" rIns="0" bIns="0">
            <a:noAutofit/>
          </a:bodyPr>
          <a:lstStyle>
            <a:lvl1pPr marL="0" indent="0" algn="ctr">
              <a:buNone/>
              <a:defRPr sz="22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4" name="Text Placeholder 3"/>
          <p:cNvSpPr>
            <a:spLocks noGrp="1"/>
          </p:cNvSpPr>
          <p:nvPr>
            <p:ph type="body" sz="quarter" idx="20" hasCustomPrompt="1"/>
          </p:nvPr>
        </p:nvSpPr>
        <p:spPr>
          <a:xfrm>
            <a:off x="2756244" y="4694674"/>
            <a:ext cx="1954016" cy="922690"/>
          </a:xfrm>
          <a:prstGeom prst="rect">
            <a:avLst/>
          </a:prstGeom>
          <a:ln>
            <a:noFill/>
          </a:ln>
        </p:spPr>
        <p:txBody>
          <a:bodyPr vert="horz" lIns="0" tIns="0" rIns="0" bIns="0">
            <a:noAutofit/>
          </a:bodyPr>
          <a:lstStyle>
            <a:lvl1pPr marL="0" indent="0" algn="ctr">
              <a:spcAft>
                <a:spcPts val="0"/>
              </a:spcAft>
              <a:buNone/>
              <a:defRPr sz="16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30" name="Text Placeholder 17"/>
          <p:cNvSpPr>
            <a:spLocks noGrp="1"/>
          </p:cNvSpPr>
          <p:nvPr>
            <p:ph type="body" sz="quarter" idx="21" hasCustomPrompt="1"/>
          </p:nvPr>
        </p:nvSpPr>
        <p:spPr>
          <a:xfrm>
            <a:off x="2570312" y="4035778"/>
            <a:ext cx="2325881" cy="733072"/>
          </a:xfrm>
          <a:prstGeom prst="rect">
            <a:avLst/>
          </a:prstGeom>
        </p:spPr>
        <p:txBody>
          <a:bodyPr vert="horz" lIns="0" tIns="0" rIns="0" bIns="0">
            <a:noAutofit/>
          </a:bodyPr>
          <a:lstStyle>
            <a:lvl1pPr marL="0" indent="0" algn="ctr">
              <a:buNone/>
              <a:defRPr sz="22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31" name="Text Placeholder 3"/>
          <p:cNvSpPr>
            <a:spLocks noGrp="1"/>
          </p:cNvSpPr>
          <p:nvPr>
            <p:ph type="body" sz="quarter" idx="22" hasCustomPrompt="1"/>
          </p:nvPr>
        </p:nvSpPr>
        <p:spPr>
          <a:xfrm>
            <a:off x="5220743" y="4694674"/>
            <a:ext cx="1989259" cy="922690"/>
          </a:xfrm>
          <a:prstGeom prst="rect">
            <a:avLst/>
          </a:prstGeom>
          <a:ln>
            <a:noFill/>
          </a:ln>
        </p:spPr>
        <p:txBody>
          <a:bodyPr vert="horz" lIns="0" tIns="0" rIns="0" bIns="0">
            <a:noAutofit/>
          </a:bodyPr>
          <a:lstStyle>
            <a:lvl1pPr marL="0" indent="0" algn="ctr">
              <a:spcAft>
                <a:spcPts val="0"/>
              </a:spcAft>
              <a:buNone/>
              <a:defRPr sz="16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32" name="Text Placeholder 17"/>
          <p:cNvSpPr>
            <a:spLocks noGrp="1"/>
          </p:cNvSpPr>
          <p:nvPr>
            <p:ph type="body" sz="quarter" idx="23" hasCustomPrompt="1"/>
          </p:nvPr>
        </p:nvSpPr>
        <p:spPr>
          <a:xfrm>
            <a:off x="5014151" y="4035778"/>
            <a:ext cx="2402441" cy="733072"/>
          </a:xfrm>
          <a:prstGeom prst="rect">
            <a:avLst/>
          </a:prstGeom>
        </p:spPr>
        <p:txBody>
          <a:bodyPr vert="horz" lIns="0" tIns="0" rIns="0" bIns="0">
            <a:noAutofit/>
          </a:bodyPr>
          <a:lstStyle>
            <a:lvl1pPr marL="0" indent="0" algn="ctr">
              <a:buNone/>
              <a:defRPr sz="22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33" name="Text Placeholder 3"/>
          <p:cNvSpPr>
            <a:spLocks noGrp="1"/>
          </p:cNvSpPr>
          <p:nvPr>
            <p:ph type="body" sz="quarter" idx="24" hasCustomPrompt="1"/>
          </p:nvPr>
        </p:nvSpPr>
        <p:spPr>
          <a:xfrm>
            <a:off x="7676630" y="4694674"/>
            <a:ext cx="1785204" cy="922690"/>
          </a:xfrm>
          <a:prstGeom prst="rect">
            <a:avLst/>
          </a:prstGeom>
          <a:ln>
            <a:noFill/>
          </a:ln>
        </p:spPr>
        <p:txBody>
          <a:bodyPr vert="horz" lIns="0" tIns="0" rIns="0" bIns="0">
            <a:noAutofit/>
          </a:bodyPr>
          <a:lstStyle>
            <a:lvl1pPr marL="0" indent="0" algn="ctr">
              <a:spcAft>
                <a:spcPts val="0"/>
              </a:spcAft>
              <a:buNone/>
              <a:defRPr sz="16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34" name="Text Placeholder 17"/>
          <p:cNvSpPr>
            <a:spLocks noGrp="1"/>
          </p:cNvSpPr>
          <p:nvPr>
            <p:ph type="body" sz="quarter" idx="25" hasCustomPrompt="1"/>
          </p:nvPr>
        </p:nvSpPr>
        <p:spPr>
          <a:xfrm>
            <a:off x="7387404" y="4035778"/>
            <a:ext cx="2363656" cy="733072"/>
          </a:xfrm>
          <a:prstGeom prst="rect">
            <a:avLst/>
          </a:prstGeom>
        </p:spPr>
        <p:txBody>
          <a:bodyPr vert="horz" lIns="0" tIns="0" rIns="0" bIns="0">
            <a:noAutofit/>
          </a:bodyPr>
          <a:lstStyle>
            <a:lvl1pPr marL="0" indent="0" algn="ctr">
              <a:buNone/>
              <a:defRPr sz="22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35" name="Text Placeholder 3"/>
          <p:cNvSpPr>
            <a:spLocks noGrp="1"/>
          </p:cNvSpPr>
          <p:nvPr>
            <p:ph type="body" sz="quarter" idx="26" hasCustomPrompt="1"/>
          </p:nvPr>
        </p:nvSpPr>
        <p:spPr>
          <a:xfrm>
            <a:off x="9962366" y="4694674"/>
            <a:ext cx="1875256" cy="922690"/>
          </a:xfrm>
          <a:prstGeom prst="rect">
            <a:avLst/>
          </a:prstGeom>
          <a:ln>
            <a:noFill/>
          </a:ln>
        </p:spPr>
        <p:txBody>
          <a:bodyPr vert="horz" lIns="0" tIns="0" rIns="0" bIns="0">
            <a:noAutofit/>
          </a:bodyPr>
          <a:lstStyle>
            <a:lvl1pPr marL="0" indent="0" algn="ctr">
              <a:spcAft>
                <a:spcPts val="0"/>
              </a:spcAft>
              <a:buNone/>
              <a:defRPr sz="16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36" name="Text Placeholder 17"/>
          <p:cNvSpPr>
            <a:spLocks noGrp="1"/>
          </p:cNvSpPr>
          <p:nvPr>
            <p:ph type="body" sz="quarter" idx="27" hasCustomPrompt="1"/>
          </p:nvPr>
        </p:nvSpPr>
        <p:spPr>
          <a:xfrm>
            <a:off x="9673141" y="4035778"/>
            <a:ext cx="2453709" cy="733072"/>
          </a:xfrm>
          <a:prstGeom prst="rect">
            <a:avLst/>
          </a:prstGeom>
        </p:spPr>
        <p:txBody>
          <a:bodyPr vert="horz" lIns="0" tIns="0" rIns="0" bIns="0">
            <a:noAutofit/>
          </a:bodyPr>
          <a:lstStyle>
            <a:lvl1pPr marL="0" indent="0" algn="ctr">
              <a:buNone/>
              <a:defRPr sz="22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6" name="Title 1"/>
          <p:cNvSpPr>
            <a:spLocks noGrp="1"/>
          </p:cNvSpPr>
          <p:nvPr>
            <p:ph type="title" hasCustomPrompt="1"/>
          </p:nvPr>
        </p:nvSpPr>
        <p:spPr>
          <a:xfrm>
            <a:off x="609442" y="1"/>
            <a:ext cx="4281137" cy="1795549"/>
          </a:xfrm>
          <a:solidFill>
            <a:srgbClr val="002F6B"/>
          </a:solidFill>
        </p:spPr>
        <p:txBody>
          <a:bodyPr anchor="ctr" anchorCtr="0"/>
          <a:lstStyle>
            <a:lvl1pPr algn="ctr">
              <a:defRPr>
                <a:solidFill>
                  <a:schemeClr val="bg1"/>
                </a:solidFill>
              </a:defRPr>
            </a:lvl1pPr>
          </a:lstStyle>
          <a:p>
            <a:pPr lvl="0"/>
            <a:r>
              <a:rPr lang="en-US"/>
              <a:t>Messaging + Blue </a:t>
            </a:r>
            <a:r>
              <a:rPr lang="en-US" err="1"/>
              <a:t>Infographic</a:t>
            </a:r>
            <a:r>
              <a:rPr lang="en-US"/>
              <a:t> Content</a:t>
            </a:r>
          </a:p>
        </p:txBody>
      </p:sp>
      <p:sp>
        <p:nvSpPr>
          <p:cNvPr id="25" name="Picture Placeholder 24"/>
          <p:cNvSpPr>
            <a:spLocks noGrp="1"/>
          </p:cNvSpPr>
          <p:nvPr>
            <p:ph type="pic" sz="quarter" idx="50" hasCustomPrompt="1"/>
          </p:nvPr>
        </p:nvSpPr>
        <p:spPr>
          <a:xfrm>
            <a:off x="411713" y="2222377"/>
            <a:ext cx="1718629"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7" name="Picture Placeholder 24"/>
          <p:cNvSpPr>
            <a:spLocks noGrp="1"/>
          </p:cNvSpPr>
          <p:nvPr>
            <p:ph type="pic" sz="quarter" idx="51" hasCustomPrompt="1"/>
          </p:nvPr>
        </p:nvSpPr>
        <p:spPr>
          <a:xfrm>
            <a:off x="2872188" y="2222377"/>
            <a:ext cx="1718629"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8" name="Picture Placeholder 24"/>
          <p:cNvSpPr>
            <a:spLocks noGrp="1"/>
          </p:cNvSpPr>
          <p:nvPr>
            <p:ph type="pic" sz="quarter" idx="52" hasCustomPrompt="1"/>
          </p:nvPr>
        </p:nvSpPr>
        <p:spPr>
          <a:xfrm>
            <a:off x="5354308" y="2222377"/>
            <a:ext cx="1718629"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9" name="Picture Placeholder 24"/>
          <p:cNvSpPr>
            <a:spLocks noGrp="1"/>
          </p:cNvSpPr>
          <p:nvPr>
            <p:ph type="pic" sz="quarter" idx="53" hasCustomPrompt="1"/>
          </p:nvPr>
        </p:nvSpPr>
        <p:spPr>
          <a:xfrm>
            <a:off x="7708168" y="2222377"/>
            <a:ext cx="1718629"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p:cNvSpPr>
          <p:nvPr>
            <p:ph type="pic" sz="quarter" idx="54" hasCustomPrompt="1"/>
          </p:nvPr>
        </p:nvSpPr>
        <p:spPr>
          <a:xfrm>
            <a:off x="10038931" y="2222377"/>
            <a:ext cx="1718629"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0" name="TextBox 19">
            <a:extLst>
              <a:ext uri="{FF2B5EF4-FFF2-40B4-BE49-F238E27FC236}">
                <a16:creationId xmlns:a16="http://schemas.microsoft.com/office/drawing/2014/main" id="{275FCD10-18DB-5D49-86FA-283DFF090B0E}"/>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Tree>
    <p:extLst>
      <p:ext uri="{BB962C8B-B14F-4D97-AF65-F5344CB8AC3E}">
        <p14:creationId xmlns:p14="http://schemas.microsoft.com/office/powerpoint/2010/main" val="1300636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Infographic half">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1AFBA9DF-2DD9-054C-9CEA-70C70296DBFE}"/>
              </a:ext>
            </a:extLst>
          </p:cNvPr>
          <p:cNvSpPr>
            <a:spLocks noGrp="1"/>
          </p:cNvSpPr>
          <p:nvPr>
            <p:ph type="pic" sz="quarter" idx="13" hasCustomPrompt="1"/>
          </p:nvPr>
        </p:nvSpPr>
        <p:spPr>
          <a:xfrm>
            <a:off x="0" y="1"/>
            <a:ext cx="12188825" cy="3740727"/>
          </a:xfrm>
          <a:solidFill>
            <a:schemeClr val="bg1">
              <a:lumMod val="85000"/>
            </a:schemeClr>
          </a:solidFill>
        </p:spPr>
        <p:txBody>
          <a:bodyPr>
            <a:normAutofit/>
          </a:bodyPr>
          <a:lstStyle>
            <a:lvl1pPr marL="0" indent="0" algn="ctr">
              <a:buFontTx/>
              <a:buNone/>
              <a:defRPr sz="1200"/>
            </a:lvl1pPr>
          </a:lstStyle>
          <a:p>
            <a:r>
              <a:rPr lang="en-US"/>
              <a:t>Add photo</a:t>
            </a:r>
          </a:p>
        </p:txBody>
      </p:sp>
      <p:sp>
        <p:nvSpPr>
          <p:cNvPr id="4" name="Text Placeholder 3"/>
          <p:cNvSpPr>
            <a:spLocks noGrp="1"/>
          </p:cNvSpPr>
          <p:nvPr>
            <p:ph type="body" sz="quarter" idx="18" hasCustomPrompt="1"/>
          </p:nvPr>
        </p:nvSpPr>
        <p:spPr>
          <a:xfrm>
            <a:off x="701819" y="5136798"/>
            <a:ext cx="2256741" cy="922690"/>
          </a:xfrm>
          <a:prstGeom prst="rect">
            <a:avLst/>
          </a:prstGeom>
          <a:ln>
            <a:noFill/>
          </a:ln>
        </p:spPr>
        <p:txBody>
          <a:bodyPr vert="horz" lIns="0" tIns="0" rIns="0" bIns="0">
            <a:noAutofit/>
          </a:bodyPr>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701821" y="4384912"/>
            <a:ext cx="2256741" cy="733072"/>
          </a:xfrm>
          <a:prstGeom prst="rect">
            <a:avLst/>
          </a:prstGeom>
        </p:spPr>
        <p:txBody>
          <a:bodyPr vert="horz" lIns="0" tIns="0" rIns="0" bIns="0">
            <a:noAutofit/>
          </a:bodyPr>
          <a:lstStyle>
            <a:lvl1pPr marL="0" indent="0" algn="ctr">
              <a:buNone/>
              <a:defRPr sz="18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6" name="Title 1"/>
          <p:cNvSpPr>
            <a:spLocks noGrp="1"/>
          </p:cNvSpPr>
          <p:nvPr>
            <p:ph type="title" hasCustomPrompt="1"/>
          </p:nvPr>
        </p:nvSpPr>
        <p:spPr>
          <a:xfrm>
            <a:off x="609442" y="1"/>
            <a:ext cx="4281137" cy="1795549"/>
          </a:xfrm>
          <a:solidFill>
            <a:srgbClr val="002F6B"/>
          </a:solidFill>
        </p:spPr>
        <p:txBody>
          <a:bodyPr lIns="182880" rIns="182880" anchor="ctr" anchorCtr="0"/>
          <a:lstStyle>
            <a:lvl1pPr algn="ctr">
              <a:defRPr>
                <a:solidFill>
                  <a:schemeClr val="bg1"/>
                </a:solidFill>
              </a:defRPr>
            </a:lvl1pPr>
          </a:lstStyle>
          <a:p>
            <a:pPr lvl="0"/>
            <a:r>
              <a:rPr lang="en-US"/>
              <a:t>Messaging + Blue </a:t>
            </a:r>
            <a:r>
              <a:rPr lang="en-US" err="1"/>
              <a:t>Infographic</a:t>
            </a:r>
            <a:r>
              <a:rPr lang="en-US"/>
              <a:t> Content</a:t>
            </a:r>
          </a:p>
        </p:txBody>
      </p:sp>
      <p:sp>
        <p:nvSpPr>
          <p:cNvPr id="25" name="Picture Placeholder 24"/>
          <p:cNvSpPr>
            <a:spLocks noGrp="1"/>
          </p:cNvSpPr>
          <p:nvPr>
            <p:ph type="pic" sz="quarter" idx="50" hasCustomPrompt="1"/>
          </p:nvPr>
        </p:nvSpPr>
        <p:spPr>
          <a:xfrm>
            <a:off x="997578" y="2618451"/>
            <a:ext cx="1722127"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7" name="Picture Placeholder 24"/>
          <p:cNvSpPr>
            <a:spLocks noGrp="1"/>
          </p:cNvSpPr>
          <p:nvPr>
            <p:ph type="pic" sz="quarter" idx="51" hasCustomPrompt="1"/>
          </p:nvPr>
        </p:nvSpPr>
        <p:spPr>
          <a:xfrm>
            <a:off x="3818631" y="2618451"/>
            <a:ext cx="1722127"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8" name="Picture Placeholder 24"/>
          <p:cNvSpPr>
            <a:spLocks noGrp="1"/>
          </p:cNvSpPr>
          <p:nvPr>
            <p:ph type="pic" sz="quarter" idx="52" hasCustomPrompt="1"/>
          </p:nvPr>
        </p:nvSpPr>
        <p:spPr>
          <a:xfrm>
            <a:off x="6681476" y="2618451"/>
            <a:ext cx="1722127"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9" name="Picture Placeholder 24"/>
          <p:cNvSpPr>
            <a:spLocks noGrp="1"/>
          </p:cNvSpPr>
          <p:nvPr>
            <p:ph type="pic" sz="quarter" idx="53" hasCustomPrompt="1"/>
          </p:nvPr>
        </p:nvSpPr>
        <p:spPr>
          <a:xfrm>
            <a:off x="9477156" y="2618451"/>
            <a:ext cx="1722127"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0" name="TextBox 19">
            <a:extLst>
              <a:ext uri="{FF2B5EF4-FFF2-40B4-BE49-F238E27FC236}">
                <a16:creationId xmlns:a16="http://schemas.microsoft.com/office/drawing/2014/main" id="{275FCD10-18DB-5D49-86FA-283DFF090B0E}"/>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
        <p:nvSpPr>
          <p:cNvPr id="38" name="Text Placeholder 3">
            <a:extLst>
              <a:ext uri="{FF2B5EF4-FFF2-40B4-BE49-F238E27FC236}">
                <a16:creationId xmlns:a16="http://schemas.microsoft.com/office/drawing/2014/main" id="{2EB6F8E3-2CA1-4445-A809-1E59DE71E841}"/>
              </a:ext>
            </a:extLst>
          </p:cNvPr>
          <p:cNvSpPr>
            <a:spLocks noGrp="1"/>
          </p:cNvSpPr>
          <p:nvPr>
            <p:ph type="body" sz="quarter" idx="54" hasCustomPrompt="1"/>
          </p:nvPr>
        </p:nvSpPr>
        <p:spPr>
          <a:xfrm>
            <a:off x="3577236" y="5136798"/>
            <a:ext cx="2256741" cy="922690"/>
          </a:xfrm>
          <a:prstGeom prst="rect">
            <a:avLst/>
          </a:prstGeom>
          <a:ln>
            <a:noFill/>
          </a:ln>
        </p:spPr>
        <p:txBody>
          <a:bodyPr vert="horz" lIns="0" tIns="0" rIns="0" bIns="0">
            <a:noAutofit/>
          </a:bodyPr>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39" name="Text Placeholder 17">
            <a:extLst>
              <a:ext uri="{FF2B5EF4-FFF2-40B4-BE49-F238E27FC236}">
                <a16:creationId xmlns:a16="http://schemas.microsoft.com/office/drawing/2014/main" id="{29BC2C7B-A3B0-E94D-9E38-4BF4CFA125D8}"/>
              </a:ext>
            </a:extLst>
          </p:cNvPr>
          <p:cNvSpPr>
            <a:spLocks noGrp="1"/>
          </p:cNvSpPr>
          <p:nvPr>
            <p:ph type="body" sz="quarter" idx="55" hasCustomPrompt="1"/>
          </p:nvPr>
        </p:nvSpPr>
        <p:spPr>
          <a:xfrm>
            <a:off x="3577237" y="4384912"/>
            <a:ext cx="2256741" cy="733072"/>
          </a:xfrm>
          <a:prstGeom prst="rect">
            <a:avLst/>
          </a:prstGeom>
        </p:spPr>
        <p:txBody>
          <a:bodyPr vert="horz" lIns="0" tIns="0" rIns="0" bIns="0">
            <a:noAutofit/>
          </a:bodyPr>
          <a:lstStyle>
            <a:lvl1pPr marL="0" indent="0" algn="ctr">
              <a:buNone/>
              <a:defRPr sz="18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40" name="Text Placeholder 3">
            <a:extLst>
              <a:ext uri="{FF2B5EF4-FFF2-40B4-BE49-F238E27FC236}">
                <a16:creationId xmlns:a16="http://schemas.microsoft.com/office/drawing/2014/main" id="{5F789048-6EB9-FD48-87FA-75CC7555F6F5}"/>
              </a:ext>
            </a:extLst>
          </p:cNvPr>
          <p:cNvSpPr>
            <a:spLocks noGrp="1"/>
          </p:cNvSpPr>
          <p:nvPr>
            <p:ph type="body" sz="quarter" idx="56" hasCustomPrompt="1"/>
          </p:nvPr>
        </p:nvSpPr>
        <p:spPr>
          <a:xfrm>
            <a:off x="6419446" y="5136798"/>
            <a:ext cx="2256741" cy="922690"/>
          </a:xfrm>
          <a:prstGeom prst="rect">
            <a:avLst/>
          </a:prstGeom>
          <a:ln>
            <a:noFill/>
          </a:ln>
        </p:spPr>
        <p:txBody>
          <a:bodyPr vert="horz" lIns="0" tIns="0" rIns="0" bIns="0">
            <a:noAutofit/>
          </a:bodyPr>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41" name="Text Placeholder 17">
            <a:extLst>
              <a:ext uri="{FF2B5EF4-FFF2-40B4-BE49-F238E27FC236}">
                <a16:creationId xmlns:a16="http://schemas.microsoft.com/office/drawing/2014/main" id="{1BCA3DA6-3C2F-8349-BD38-3712B1B95A80}"/>
              </a:ext>
            </a:extLst>
          </p:cNvPr>
          <p:cNvSpPr>
            <a:spLocks noGrp="1"/>
          </p:cNvSpPr>
          <p:nvPr>
            <p:ph type="body" sz="quarter" idx="57" hasCustomPrompt="1"/>
          </p:nvPr>
        </p:nvSpPr>
        <p:spPr>
          <a:xfrm>
            <a:off x="6419447" y="4384912"/>
            <a:ext cx="2256741" cy="733072"/>
          </a:xfrm>
          <a:prstGeom prst="rect">
            <a:avLst/>
          </a:prstGeom>
        </p:spPr>
        <p:txBody>
          <a:bodyPr vert="horz" lIns="0" tIns="0" rIns="0" bIns="0">
            <a:noAutofit/>
          </a:bodyPr>
          <a:lstStyle>
            <a:lvl1pPr marL="0" indent="0" algn="ctr">
              <a:buNone/>
              <a:defRPr sz="18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42" name="Text Placeholder 3">
            <a:extLst>
              <a:ext uri="{FF2B5EF4-FFF2-40B4-BE49-F238E27FC236}">
                <a16:creationId xmlns:a16="http://schemas.microsoft.com/office/drawing/2014/main" id="{D84A3EBF-33C1-B44D-8AA8-260595A55916}"/>
              </a:ext>
            </a:extLst>
          </p:cNvPr>
          <p:cNvSpPr>
            <a:spLocks noGrp="1"/>
          </p:cNvSpPr>
          <p:nvPr>
            <p:ph type="body" sz="quarter" idx="58" hasCustomPrompt="1"/>
          </p:nvPr>
        </p:nvSpPr>
        <p:spPr>
          <a:xfrm>
            <a:off x="9226571" y="5136798"/>
            <a:ext cx="2256741" cy="922690"/>
          </a:xfrm>
          <a:prstGeom prst="rect">
            <a:avLst/>
          </a:prstGeom>
          <a:ln>
            <a:noFill/>
          </a:ln>
        </p:spPr>
        <p:txBody>
          <a:bodyPr vert="horz" lIns="0" tIns="0" rIns="0" bIns="0">
            <a:noAutofit/>
          </a:bodyPr>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43" name="Text Placeholder 17">
            <a:extLst>
              <a:ext uri="{FF2B5EF4-FFF2-40B4-BE49-F238E27FC236}">
                <a16:creationId xmlns:a16="http://schemas.microsoft.com/office/drawing/2014/main" id="{BE8DB8DF-C265-D14C-A710-0CFB81C9B8D5}"/>
              </a:ext>
            </a:extLst>
          </p:cNvPr>
          <p:cNvSpPr>
            <a:spLocks noGrp="1"/>
          </p:cNvSpPr>
          <p:nvPr>
            <p:ph type="body" sz="quarter" idx="59" hasCustomPrompt="1"/>
          </p:nvPr>
        </p:nvSpPr>
        <p:spPr>
          <a:xfrm>
            <a:off x="9226572" y="4384912"/>
            <a:ext cx="2256741" cy="733072"/>
          </a:xfrm>
          <a:prstGeom prst="rect">
            <a:avLst/>
          </a:prstGeom>
        </p:spPr>
        <p:txBody>
          <a:bodyPr vert="horz" lIns="0" tIns="0" rIns="0" bIns="0">
            <a:noAutofit/>
          </a:bodyPr>
          <a:lstStyle>
            <a:lvl1pPr marL="0" indent="0" algn="ctr">
              <a:buNone/>
              <a:defRPr sz="18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Tree>
    <p:extLst>
      <p:ext uri="{BB962C8B-B14F-4D97-AF65-F5344CB8AC3E}">
        <p14:creationId xmlns:p14="http://schemas.microsoft.com/office/powerpoint/2010/main" val="244268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whit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p:txBody>
          <a:bodyPr/>
          <a:lstStyle/>
          <a:p>
            <a:r>
              <a:rPr lang="en-US"/>
              <a:t>Click to edit Master title style</a:t>
            </a:r>
          </a:p>
        </p:txBody>
      </p:sp>
      <p:grpSp>
        <p:nvGrpSpPr>
          <p:cNvPr id="10" name="Group 9">
            <a:extLst>
              <a:ext uri="{FF2B5EF4-FFF2-40B4-BE49-F238E27FC236}">
                <a16:creationId xmlns:a16="http://schemas.microsoft.com/office/drawing/2014/main" id="{F1845BA2-2513-A041-87E3-E2DD90CA11FA}"/>
              </a:ext>
            </a:extLst>
          </p:cNvPr>
          <p:cNvGrpSpPr/>
          <p:nvPr userDrawn="1"/>
        </p:nvGrpSpPr>
        <p:grpSpPr>
          <a:xfrm>
            <a:off x="0" y="941672"/>
            <a:ext cx="7220119" cy="5916328"/>
            <a:chOff x="0" y="1066800"/>
            <a:chExt cx="5416500" cy="5916328"/>
          </a:xfrm>
        </p:grpSpPr>
        <p:sp>
          <p:nvSpPr>
            <p:cNvPr id="8" name="Google Shape;1533;p174">
              <a:extLst>
                <a:ext uri="{FF2B5EF4-FFF2-40B4-BE49-F238E27FC236}">
                  <a16:creationId xmlns:a16="http://schemas.microsoft.com/office/drawing/2014/main" id="{CBF9FACE-559D-7B46-9FE2-4F70B30D0BA1}"/>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2113A"/>
                </a:solidFill>
                <a:latin typeface="Calibri"/>
                <a:ea typeface="Calibri"/>
                <a:cs typeface="Calibri"/>
                <a:sym typeface="Calibri"/>
              </a:endParaRPr>
            </a:p>
          </p:txBody>
        </p:sp>
        <p:cxnSp>
          <p:nvCxnSpPr>
            <p:cNvPr id="9" name="Google Shape;1534;p174">
              <a:extLst>
                <a:ext uri="{FF2B5EF4-FFF2-40B4-BE49-F238E27FC236}">
                  <a16:creationId xmlns:a16="http://schemas.microsoft.com/office/drawing/2014/main" id="{0040B898-F8B8-3243-A3DC-042D1F29E778}"/>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
        <p:nvSpPr>
          <p:cNvPr id="13" name="Content Placeholder 15">
            <a:extLst>
              <a:ext uri="{FF2B5EF4-FFF2-40B4-BE49-F238E27FC236}">
                <a16:creationId xmlns:a16="http://schemas.microsoft.com/office/drawing/2014/main" id="{19370AA8-8CAA-C640-B69D-4A485056C02E}"/>
              </a:ext>
            </a:extLst>
          </p:cNvPr>
          <p:cNvSpPr>
            <a:spLocks noGrp="1"/>
          </p:cNvSpPr>
          <p:nvPr>
            <p:ph sz="quarter" idx="11"/>
          </p:nvPr>
        </p:nvSpPr>
        <p:spPr>
          <a:xfrm>
            <a:off x="648224" y="1232937"/>
            <a:ext cx="5406444" cy="5005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5">
            <a:extLst>
              <a:ext uri="{FF2B5EF4-FFF2-40B4-BE49-F238E27FC236}">
                <a16:creationId xmlns:a16="http://schemas.microsoft.com/office/drawing/2014/main" id="{75E784DF-D21A-5342-A0EB-47EBD4735CCA}"/>
              </a:ext>
            </a:extLst>
          </p:cNvPr>
          <p:cNvSpPr>
            <a:spLocks noGrp="1"/>
          </p:cNvSpPr>
          <p:nvPr>
            <p:ph sz="quarter" idx="12"/>
          </p:nvPr>
        </p:nvSpPr>
        <p:spPr>
          <a:xfrm>
            <a:off x="6425631" y="1232937"/>
            <a:ext cx="5406444" cy="5005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30D99506-6791-FC43-AAF3-16435C2064A9}"/>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Tree>
    <p:extLst>
      <p:ext uri="{BB962C8B-B14F-4D97-AF65-F5344CB8AC3E}">
        <p14:creationId xmlns:p14="http://schemas.microsoft.com/office/powerpoint/2010/main" val="183706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blue 2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B5EF7CD-532F-1247-96DF-B302F628874C}"/>
              </a:ext>
            </a:extLst>
          </p:cNvPr>
          <p:cNvSpPr/>
          <p:nvPr userDrawn="1"/>
        </p:nvSpPr>
        <p:spPr>
          <a:xfrm>
            <a:off x="0" y="931483"/>
            <a:ext cx="12188825" cy="5316917"/>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p:txBody>
          <a:bodyPr/>
          <a:lstStyle/>
          <a:p>
            <a:r>
              <a:rPr lang="en-US"/>
              <a:t>Click to edit Master title style</a:t>
            </a:r>
          </a:p>
        </p:txBody>
      </p:sp>
      <p:sp>
        <p:nvSpPr>
          <p:cNvPr id="13" name="Content Placeholder 15">
            <a:extLst>
              <a:ext uri="{FF2B5EF4-FFF2-40B4-BE49-F238E27FC236}">
                <a16:creationId xmlns:a16="http://schemas.microsoft.com/office/drawing/2014/main" id="{89B0B698-9E70-9449-A180-F559EA8BFF1C}"/>
              </a:ext>
            </a:extLst>
          </p:cNvPr>
          <p:cNvSpPr>
            <a:spLocks noGrp="1"/>
          </p:cNvSpPr>
          <p:nvPr>
            <p:ph sz="quarter" idx="11"/>
          </p:nvPr>
        </p:nvSpPr>
        <p:spPr>
          <a:xfrm>
            <a:off x="648224" y="1232936"/>
            <a:ext cx="5406444" cy="4869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5">
            <a:extLst>
              <a:ext uri="{FF2B5EF4-FFF2-40B4-BE49-F238E27FC236}">
                <a16:creationId xmlns:a16="http://schemas.microsoft.com/office/drawing/2014/main" id="{ECD35C46-9EA9-D54F-989D-B763641A87A8}"/>
              </a:ext>
            </a:extLst>
          </p:cNvPr>
          <p:cNvSpPr>
            <a:spLocks noGrp="1"/>
          </p:cNvSpPr>
          <p:nvPr>
            <p:ph sz="quarter" idx="12"/>
          </p:nvPr>
        </p:nvSpPr>
        <p:spPr>
          <a:xfrm>
            <a:off x="6425631" y="1232936"/>
            <a:ext cx="5406444" cy="4869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31B9FCF8-708F-C841-B947-95C1B641C6E3}"/>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Tree>
    <p:extLst>
      <p:ext uri="{BB962C8B-B14F-4D97-AF65-F5344CB8AC3E}">
        <p14:creationId xmlns:p14="http://schemas.microsoft.com/office/powerpoint/2010/main" val="410512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white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p:txBody>
          <a:bodyPr/>
          <a:lstStyle/>
          <a:p>
            <a:r>
              <a:rPr lang="en-US"/>
              <a:t>Click to edit Master title style</a:t>
            </a:r>
          </a:p>
        </p:txBody>
      </p:sp>
      <p:grpSp>
        <p:nvGrpSpPr>
          <p:cNvPr id="10" name="Group 9">
            <a:extLst>
              <a:ext uri="{FF2B5EF4-FFF2-40B4-BE49-F238E27FC236}">
                <a16:creationId xmlns:a16="http://schemas.microsoft.com/office/drawing/2014/main" id="{F1845BA2-2513-A041-87E3-E2DD90CA11FA}"/>
              </a:ext>
            </a:extLst>
          </p:cNvPr>
          <p:cNvGrpSpPr/>
          <p:nvPr userDrawn="1"/>
        </p:nvGrpSpPr>
        <p:grpSpPr>
          <a:xfrm>
            <a:off x="0" y="941672"/>
            <a:ext cx="7220119" cy="5916328"/>
            <a:chOff x="0" y="1066800"/>
            <a:chExt cx="5416500" cy="5916328"/>
          </a:xfrm>
        </p:grpSpPr>
        <p:sp>
          <p:nvSpPr>
            <p:cNvPr id="8" name="Google Shape;1533;p174">
              <a:extLst>
                <a:ext uri="{FF2B5EF4-FFF2-40B4-BE49-F238E27FC236}">
                  <a16:creationId xmlns:a16="http://schemas.microsoft.com/office/drawing/2014/main" id="{CBF9FACE-559D-7B46-9FE2-4F70B30D0BA1}"/>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tx2"/>
                </a:solidFill>
                <a:latin typeface="Calibri"/>
                <a:ea typeface="Calibri"/>
                <a:cs typeface="Calibri"/>
                <a:sym typeface="Calibri"/>
              </a:endParaRPr>
            </a:p>
          </p:txBody>
        </p:sp>
        <p:cxnSp>
          <p:nvCxnSpPr>
            <p:cNvPr id="9" name="Google Shape;1534;p174">
              <a:extLst>
                <a:ext uri="{FF2B5EF4-FFF2-40B4-BE49-F238E27FC236}">
                  <a16:creationId xmlns:a16="http://schemas.microsoft.com/office/drawing/2014/main" id="{0040B898-F8B8-3243-A3DC-042D1F29E778}"/>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
        <p:nvSpPr>
          <p:cNvPr id="13" name="Content Placeholder 15">
            <a:extLst>
              <a:ext uri="{FF2B5EF4-FFF2-40B4-BE49-F238E27FC236}">
                <a16:creationId xmlns:a16="http://schemas.microsoft.com/office/drawing/2014/main" id="{19370AA8-8CAA-C640-B69D-4A485056C02E}"/>
              </a:ext>
            </a:extLst>
          </p:cNvPr>
          <p:cNvSpPr>
            <a:spLocks noGrp="1"/>
          </p:cNvSpPr>
          <p:nvPr>
            <p:ph sz="quarter" idx="11"/>
          </p:nvPr>
        </p:nvSpPr>
        <p:spPr>
          <a:xfrm>
            <a:off x="648223" y="1232937"/>
            <a:ext cx="3525124" cy="5015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5">
            <a:extLst>
              <a:ext uri="{FF2B5EF4-FFF2-40B4-BE49-F238E27FC236}">
                <a16:creationId xmlns:a16="http://schemas.microsoft.com/office/drawing/2014/main" id="{9D5F1F38-F161-CF48-8B7D-B4619051A88F}"/>
              </a:ext>
            </a:extLst>
          </p:cNvPr>
          <p:cNvSpPr>
            <a:spLocks noGrp="1"/>
          </p:cNvSpPr>
          <p:nvPr>
            <p:ph sz="quarter" idx="12"/>
          </p:nvPr>
        </p:nvSpPr>
        <p:spPr>
          <a:xfrm>
            <a:off x="4495733" y="1232937"/>
            <a:ext cx="3525124" cy="5015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5">
            <a:extLst>
              <a:ext uri="{FF2B5EF4-FFF2-40B4-BE49-F238E27FC236}">
                <a16:creationId xmlns:a16="http://schemas.microsoft.com/office/drawing/2014/main" id="{C9875A00-C5F0-6143-9763-D985C06D46B2}"/>
              </a:ext>
            </a:extLst>
          </p:cNvPr>
          <p:cNvSpPr>
            <a:spLocks noGrp="1"/>
          </p:cNvSpPr>
          <p:nvPr>
            <p:ph sz="quarter" idx="13"/>
          </p:nvPr>
        </p:nvSpPr>
        <p:spPr>
          <a:xfrm>
            <a:off x="8329031" y="1232937"/>
            <a:ext cx="3525124" cy="5015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AB2C7D05-25AA-9442-9203-DD416210D80B}"/>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Tree>
    <p:extLst>
      <p:ext uri="{BB962C8B-B14F-4D97-AF65-F5344CB8AC3E}">
        <p14:creationId xmlns:p14="http://schemas.microsoft.com/office/powerpoint/2010/main" val="1012803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left - content 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1" y="0"/>
            <a:ext cx="3921622" cy="6858000"/>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4252841" y="262210"/>
            <a:ext cx="7551770" cy="584421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502489" y="262210"/>
            <a:ext cx="2981925" cy="2023788"/>
          </a:xfrm>
        </p:spPr>
        <p:txBody>
          <a:bodyPr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502489" y="4949687"/>
            <a:ext cx="3074666" cy="1530626"/>
          </a:xfrm>
        </p:spPr>
        <p:txBody>
          <a:bodyPr/>
          <a:lstStyle>
            <a:lvl1pPr marL="0" indent="0">
              <a:buFontTx/>
              <a:buNone/>
              <a:defRPr>
                <a:solidFill>
                  <a:schemeClr val="bg1"/>
                </a:solidFill>
              </a:defRPr>
            </a:lvl1pPr>
          </a:lstStyle>
          <a:p>
            <a:pPr lvl="0"/>
            <a:r>
              <a:rPr lang="en-US"/>
              <a:t>Supporting text</a:t>
            </a:r>
          </a:p>
        </p:txBody>
      </p:sp>
      <p:sp>
        <p:nvSpPr>
          <p:cNvPr id="8" name="TextBox 7">
            <a:extLst>
              <a:ext uri="{FF2B5EF4-FFF2-40B4-BE49-F238E27FC236}">
                <a16:creationId xmlns:a16="http://schemas.microsoft.com/office/drawing/2014/main" id="{729C2CB3-11E3-9042-BA37-24DB3681C343}"/>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Tree>
    <p:extLst>
      <p:ext uri="{BB962C8B-B14F-4D97-AF65-F5344CB8AC3E}">
        <p14:creationId xmlns:p14="http://schemas.microsoft.com/office/powerpoint/2010/main" val="1993685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top - title botto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0" y="4432852"/>
            <a:ext cx="12188825" cy="1846028"/>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410711" y="262210"/>
            <a:ext cx="11393900" cy="404143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502488" y="4645366"/>
            <a:ext cx="7857456" cy="1430314"/>
          </a:xfrm>
        </p:spPr>
        <p:txBody>
          <a:bodyPr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8623956" y="4645366"/>
            <a:ext cx="3193904" cy="1430314"/>
          </a:xfrm>
        </p:spPr>
        <p:txBody>
          <a:bodyPr/>
          <a:lstStyle>
            <a:lvl1pPr marL="0" indent="0">
              <a:buFontTx/>
              <a:buNone/>
              <a:defRPr>
                <a:solidFill>
                  <a:schemeClr val="bg1"/>
                </a:solidFill>
              </a:defRPr>
            </a:lvl1pPr>
          </a:lstStyle>
          <a:p>
            <a:pPr lvl="0"/>
            <a:r>
              <a:rPr lang="en-US"/>
              <a:t>Supporting text</a:t>
            </a:r>
          </a:p>
        </p:txBody>
      </p:sp>
      <p:sp>
        <p:nvSpPr>
          <p:cNvPr id="8" name="TextBox 7">
            <a:extLst>
              <a:ext uri="{FF2B5EF4-FFF2-40B4-BE49-F238E27FC236}">
                <a16:creationId xmlns:a16="http://schemas.microsoft.com/office/drawing/2014/main" id="{EB703680-7698-884F-9C54-1EC40AF23514}"/>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Tree>
    <p:extLst>
      <p:ext uri="{BB962C8B-B14F-4D97-AF65-F5344CB8AC3E}">
        <p14:creationId xmlns:p14="http://schemas.microsoft.com/office/powerpoint/2010/main" val="3039674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top - content bottom">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8B85C46C-E929-CD40-BF5C-2CF6BF50BFFC}"/>
              </a:ext>
            </a:extLst>
          </p:cNvPr>
          <p:cNvSpPr>
            <a:spLocks noGrp="1"/>
          </p:cNvSpPr>
          <p:nvPr>
            <p:ph type="pic" sz="quarter" idx="14" hasCustomPrompt="1"/>
          </p:nvPr>
        </p:nvSpPr>
        <p:spPr>
          <a:xfrm>
            <a:off x="0" y="1"/>
            <a:ext cx="12188825" cy="3108960"/>
          </a:xfrm>
          <a:solidFill>
            <a:schemeClr val="bg1">
              <a:lumMod val="85000"/>
            </a:schemeClr>
          </a:solidFill>
        </p:spPr>
        <p:txBody>
          <a:bodyPr lIns="91440" tIns="274320">
            <a:normAutofit/>
          </a:bodyPr>
          <a:lstStyle>
            <a:lvl1pPr marL="0" indent="0" algn="ctr">
              <a:buFontTx/>
              <a:buNone/>
              <a:defRPr sz="1200"/>
            </a:lvl1pPr>
          </a:lstStyle>
          <a:p>
            <a:r>
              <a:rPr lang="en-US"/>
              <a:t>Add photo</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0" y="3114740"/>
            <a:ext cx="12188825" cy="572677"/>
          </a:xfrm>
          <a:solidFill>
            <a:srgbClr val="002F6B"/>
          </a:solidFill>
        </p:spPr>
        <p:txBody>
          <a:bodyPr lIns="457200"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542235" y="3955775"/>
            <a:ext cx="11408114" cy="2236303"/>
          </a:xfrm>
        </p:spPr>
        <p:txBody>
          <a:bodyPr/>
          <a:lstStyle>
            <a:lvl1pPr marL="0" indent="0">
              <a:buFontTx/>
              <a:buNone/>
              <a:defRPr>
                <a:solidFill>
                  <a:schemeClr val="tx1"/>
                </a:solidFill>
              </a:defRPr>
            </a:lvl1pPr>
          </a:lstStyle>
          <a:p>
            <a:pPr lvl="0"/>
            <a:r>
              <a:rPr lang="en-US"/>
              <a:t>Supporting text</a:t>
            </a:r>
          </a:p>
        </p:txBody>
      </p:sp>
      <p:sp>
        <p:nvSpPr>
          <p:cNvPr id="7" name="TextBox 6">
            <a:extLst>
              <a:ext uri="{FF2B5EF4-FFF2-40B4-BE49-F238E27FC236}">
                <a16:creationId xmlns:a16="http://schemas.microsoft.com/office/drawing/2014/main" id="{C00C3C4C-8F3B-CB41-8C80-4728CF38F2B1}"/>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Tree>
    <p:extLst>
      <p:ext uri="{BB962C8B-B14F-4D97-AF65-F5344CB8AC3E}">
        <p14:creationId xmlns:p14="http://schemas.microsoft.com/office/powerpoint/2010/main" val="3618396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top - bullets bottom">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B134C4EA-65B3-204D-8B8C-2D971A404486}"/>
              </a:ext>
            </a:extLst>
          </p:cNvPr>
          <p:cNvSpPr>
            <a:spLocks noGrp="1"/>
          </p:cNvSpPr>
          <p:nvPr>
            <p:ph type="pic" sz="quarter" idx="14" hasCustomPrompt="1"/>
          </p:nvPr>
        </p:nvSpPr>
        <p:spPr>
          <a:xfrm>
            <a:off x="0" y="1"/>
            <a:ext cx="12188825" cy="3108960"/>
          </a:xfrm>
          <a:solidFill>
            <a:schemeClr val="bg1">
              <a:lumMod val="85000"/>
            </a:schemeClr>
          </a:solidFill>
        </p:spPr>
        <p:txBody>
          <a:bodyPr lIns="91440" tIns="274320">
            <a:normAutofit/>
          </a:bodyPr>
          <a:lstStyle>
            <a:lvl1pPr marL="0" indent="0" algn="ctr">
              <a:buFontTx/>
              <a:buNone/>
              <a:defRPr sz="1200"/>
            </a:lvl1pPr>
          </a:lstStyle>
          <a:p>
            <a:r>
              <a:rPr lang="en-US"/>
              <a:t>Add photo</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0" y="3114740"/>
            <a:ext cx="12188825" cy="572677"/>
          </a:xfrm>
          <a:solidFill>
            <a:srgbClr val="002F6B"/>
          </a:solidFill>
        </p:spPr>
        <p:txBody>
          <a:bodyPr lIns="457200" anchor="t" anchorCtr="0"/>
          <a:lstStyle>
            <a:lvl1pPr>
              <a:defRPr>
                <a:solidFill>
                  <a:schemeClr val="bg1"/>
                </a:solidFill>
              </a:defRPr>
            </a:lvl1pPr>
          </a:lstStyle>
          <a:p>
            <a:r>
              <a:rPr lang="en-US"/>
              <a:t>Click to edit Master title style</a:t>
            </a:r>
          </a:p>
        </p:txBody>
      </p:sp>
      <p:sp>
        <p:nvSpPr>
          <p:cNvPr id="7" name="Content Placeholder 15">
            <a:extLst>
              <a:ext uri="{FF2B5EF4-FFF2-40B4-BE49-F238E27FC236}">
                <a16:creationId xmlns:a16="http://schemas.microsoft.com/office/drawing/2014/main" id="{99458E51-44D8-D740-8E0D-E986E087F3A9}"/>
              </a:ext>
            </a:extLst>
          </p:cNvPr>
          <p:cNvSpPr>
            <a:spLocks noGrp="1"/>
          </p:cNvSpPr>
          <p:nvPr>
            <p:ph sz="quarter" idx="12"/>
          </p:nvPr>
        </p:nvSpPr>
        <p:spPr>
          <a:xfrm>
            <a:off x="556446" y="3955774"/>
            <a:ext cx="11354156" cy="226612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B71818C7-447B-744A-AFB9-0CEC1F356D5A}"/>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Tree>
    <p:extLst>
      <p:ext uri="{BB962C8B-B14F-4D97-AF65-F5344CB8AC3E}">
        <p14:creationId xmlns:p14="http://schemas.microsoft.com/office/powerpoint/2010/main" val="60265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tnership stateme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2AB391-845C-CE46-914D-2958B0FD4AEA}"/>
              </a:ext>
            </a:extLst>
          </p:cNvPr>
          <p:cNvSpPr/>
          <p:nvPr userDrawn="1"/>
        </p:nvSpPr>
        <p:spPr>
          <a:xfrm>
            <a:off x="4251916" y="6284094"/>
            <a:ext cx="4176276" cy="573906"/>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3" name="Rectangle 12">
            <a:extLst>
              <a:ext uri="{FF2B5EF4-FFF2-40B4-BE49-F238E27FC236}">
                <a16:creationId xmlns:a16="http://schemas.microsoft.com/office/drawing/2014/main" id="{2255ED1E-AEF7-5C42-9567-0022A256B118}"/>
              </a:ext>
            </a:extLst>
          </p:cNvPr>
          <p:cNvSpPr/>
          <p:nvPr userDrawn="1"/>
        </p:nvSpPr>
        <p:spPr>
          <a:xfrm>
            <a:off x="0" y="683013"/>
            <a:ext cx="12188825" cy="54420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8" name="Text Placeholder 11">
            <a:extLst>
              <a:ext uri="{FF2B5EF4-FFF2-40B4-BE49-F238E27FC236}">
                <a16:creationId xmlns:a16="http://schemas.microsoft.com/office/drawing/2014/main" id="{CC14965A-C83E-6542-ACD3-499DBB063245}"/>
              </a:ext>
            </a:extLst>
          </p:cNvPr>
          <p:cNvSpPr>
            <a:spLocks noGrp="1"/>
          </p:cNvSpPr>
          <p:nvPr>
            <p:ph type="body" sz="quarter" idx="18" hasCustomPrompt="1"/>
          </p:nvPr>
        </p:nvSpPr>
        <p:spPr>
          <a:xfrm>
            <a:off x="526399" y="776813"/>
            <a:ext cx="11010219" cy="233840"/>
          </a:xfrm>
        </p:spPr>
        <p:txBody>
          <a:bodyPr>
            <a:noAutofit/>
          </a:bodyPr>
          <a:lstStyle>
            <a:lvl1pPr marL="0" indent="0" algn="l">
              <a:spcAft>
                <a:spcPts val="200"/>
              </a:spcAft>
              <a:buFontTx/>
              <a:buNone/>
              <a:defRPr sz="1800" b="1">
                <a:solidFill>
                  <a:schemeClr val="bg1"/>
                </a:solidFill>
              </a:defRPr>
            </a:lvl1pPr>
          </a:lstStyle>
          <a:p>
            <a:pPr lvl="0"/>
            <a:r>
              <a:rPr lang="en-US"/>
              <a:t>The USAID-NREL Partnership</a:t>
            </a:r>
          </a:p>
        </p:txBody>
      </p:sp>
      <p:sp>
        <p:nvSpPr>
          <p:cNvPr id="19" name="TextBox 18">
            <a:extLst>
              <a:ext uri="{FF2B5EF4-FFF2-40B4-BE49-F238E27FC236}">
                <a16:creationId xmlns:a16="http://schemas.microsoft.com/office/drawing/2014/main" id="{903EF58B-A32A-834B-9C0A-45493BEA5313}"/>
              </a:ext>
            </a:extLst>
          </p:cNvPr>
          <p:cNvSpPr txBox="1"/>
          <p:nvPr userDrawn="1"/>
        </p:nvSpPr>
        <p:spPr>
          <a:xfrm>
            <a:off x="491830" y="1644316"/>
            <a:ext cx="11247933" cy="2446824"/>
          </a:xfrm>
          <a:prstGeom prst="rect">
            <a:avLst/>
          </a:prstGeom>
          <a:noFill/>
        </p:spPr>
        <p:txBody>
          <a:bodyPr wrap="square" rtlCol="0">
            <a:spAutoFit/>
          </a:bodyPr>
          <a:lstStyle/>
          <a:p>
            <a:pPr>
              <a:spcAft>
                <a:spcPts val="800"/>
              </a:spcAft>
            </a:pPr>
            <a:r>
              <a:rPr lang="en-US" sz="1800" b="0">
                <a:solidFill>
                  <a:schemeClr val="tx1"/>
                </a:solidFill>
                <a:latin typeface="+mn-lt"/>
              </a:rPr>
              <a:t>USAID and NREL partner to deliver clean, reliable, and affordable power to the developing world. The USAID-NREL Partnership addresses critical aspects of deploying advanced energy systems in developing countries through:</a:t>
            </a:r>
          </a:p>
          <a:p>
            <a:pPr marL="468630" indent="-192024">
              <a:spcAft>
                <a:spcPts val="800"/>
              </a:spcAft>
              <a:buFont typeface="Arial" panose="020B0604020202020204" pitchFamily="34" charset="0"/>
              <a:buChar char="•"/>
            </a:pPr>
            <a:r>
              <a:rPr lang="en-US" sz="1800" b="0">
                <a:solidFill>
                  <a:schemeClr val="tx1"/>
                </a:solidFill>
                <a:latin typeface="+mn-lt"/>
              </a:rPr>
              <a:t>Policy, planning, and deployment support.</a:t>
            </a:r>
          </a:p>
          <a:p>
            <a:pPr marL="468630" indent="-192024">
              <a:spcAft>
                <a:spcPts val="3800"/>
              </a:spcAft>
              <a:buFont typeface="Arial" panose="020B0604020202020204" pitchFamily="34" charset="0"/>
              <a:buChar char="•"/>
            </a:pPr>
            <a:r>
              <a:rPr lang="en-US" sz="1800" b="0">
                <a:solidFill>
                  <a:schemeClr val="tx1"/>
                </a:solidFill>
                <a:latin typeface="+mn-lt"/>
              </a:rPr>
              <a:t>Global technical toolkits. </a:t>
            </a:r>
          </a:p>
          <a:p>
            <a:pPr marL="0" marR="0" lvl="0" indent="0" algn="ctr" defTabSz="342900" rtl="0" eaLnBrk="1" fontAlgn="auto" latinLnBrk="0" hangingPunct="1">
              <a:lnSpc>
                <a:spcPct val="100000"/>
              </a:lnSpc>
              <a:spcBef>
                <a:spcPts val="0"/>
              </a:spcBef>
              <a:spcAft>
                <a:spcPts val="800"/>
              </a:spcAft>
              <a:buClrTx/>
              <a:buSzTx/>
              <a:buFontTx/>
              <a:buNone/>
              <a:tabLst/>
              <a:defRPr/>
            </a:pPr>
            <a:r>
              <a:rPr lang="en-US" sz="1800" b="1">
                <a:solidFill>
                  <a:schemeClr val="tx1"/>
                </a:solidFill>
                <a:latin typeface="+mn-lt"/>
              </a:rPr>
              <a:t>www.nrel.gov/usaid-partnership</a:t>
            </a:r>
          </a:p>
        </p:txBody>
      </p:sp>
      <p:sp>
        <p:nvSpPr>
          <p:cNvPr id="7" name="TextBox 6">
            <a:extLst>
              <a:ext uri="{FF2B5EF4-FFF2-40B4-BE49-F238E27FC236}">
                <a16:creationId xmlns:a16="http://schemas.microsoft.com/office/drawing/2014/main" id="{DD905E01-A514-5C42-8C39-550974CAE321}"/>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Tree>
    <p:extLst>
      <p:ext uri="{BB962C8B-B14F-4D97-AF65-F5344CB8AC3E}">
        <p14:creationId xmlns:p14="http://schemas.microsoft.com/office/powerpoint/2010/main" val="3995479022"/>
      </p:ext>
    </p:extLst>
  </p:cSld>
  <p:clrMapOvr>
    <a:masterClrMapping/>
  </p:clrMapOvr>
  <p:extLst>
    <p:ext uri="{DCECCB84-F9BA-43D5-87BE-67443E8EF086}">
      <p15:sldGuideLst xmlns:p15="http://schemas.microsoft.com/office/powerpoint/2012/main">
        <p15:guide id="2" pos="412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left - image right">
    <p:spTree>
      <p:nvGrpSpPr>
        <p:cNvPr id="1" name=""/>
        <p:cNvGrpSpPr/>
        <p:nvPr/>
      </p:nvGrpSpPr>
      <p:grpSpPr>
        <a:xfrm>
          <a:off x="0" y="0"/>
          <a:ext cx="0" cy="0"/>
          <a:chOff x="0" y="0"/>
          <a:chExt cx="0" cy="0"/>
        </a:xfrm>
      </p:grpSpPr>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648221" y="1162880"/>
            <a:ext cx="6267611" cy="50956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9BD4BC5A-46A2-8149-8620-08AF9C712637}"/>
              </a:ext>
            </a:extLst>
          </p:cNvPr>
          <p:cNvSpPr>
            <a:spLocks noGrp="1"/>
          </p:cNvSpPr>
          <p:nvPr>
            <p:ph type="pic" sz="quarter" idx="13" hasCustomPrompt="1"/>
          </p:nvPr>
        </p:nvSpPr>
        <p:spPr>
          <a:xfrm>
            <a:off x="7127076" y="139492"/>
            <a:ext cx="4889514" cy="6119064"/>
          </a:xfrm>
          <a:solidFill>
            <a:schemeClr val="bg1">
              <a:lumMod val="85000"/>
            </a:schemeClr>
          </a:solidFill>
        </p:spPr>
        <p:txBody>
          <a:bodyPr>
            <a:normAutofit/>
          </a:bodyPr>
          <a:lstStyle>
            <a:lvl1pPr marL="0" indent="0">
              <a:buFontTx/>
              <a:buNone/>
              <a:defRPr sz="1200"/>
            </a:lvl1pPr>
          </a:lstStyle>
          <a:p>
            <a:r>
              <a:rPr lang="en-US"/>
              <a:t>Add photo</a:t>
            </a:r>
          </a:p>
        </p:txBody>
      </p:sp>
      <p:sp>
        <p:nvSpPr>
          <p:cNvPr id="13" name="Title 1">
            <a:extLst>
              <a:ext uri="{FF2B5EF4-FFF2-40B4-BE49-F238E27FC236}">
                <a16:creationId xmlns:a16="http://schemas.microsoft.com/office/drawing/2014/main" id="{3F9E064B-158B-C24F-A75D-6AE7D753666C}"/>
              </a:ext>
            </a:extLst>
          </p:cNvPr>
          <p:cNvSpPr>
            <a:spLocks noGrp="1"/>
          </p:cNvSpPr>
          <p:nvPr>
            <p:ph type="title" hasCustomPrompt="1"/>
          </p:nvPr>
        </p:nvSpPr>
        <p:spPr>
          <a:xfrm>
            <a:off x="648223" y="133004"/>
            <a:ext cx="6267611" cy="675519"/>
          </a:xfrm>
        </p:spPr>
        <p:txBody>
          <a:bodyPr/>
          <a:lstStyle/>
          <a:p>
            <a:r>
              <a:rPr lang="en-US"/>
              <a:t>Edit Master title style</a:t>
            </a:r>
          </a:p>
        </p:txBody>
      </p:sp>
      <p:grpSp>
        <p:nvGrpSpPr>
          <p:cNvPr id="9" name="Group 8">
            <a:extLst>
              <a:ext uri="{FF2B5EF4-FFF2-40B4-BE49-F238E27FC236}">
                <a16:creationId xmlns:a16="http://schemas.microsoft.com/office/drawing/2014/main" id="{11F003E0-CC1B-4845-9566-ACCFC7E568D7}"/>
              </a:ext>
            </a:extLst>
          </p:cNvPr>
          <p:cNvGrpSpPr/>
          <p:nvPr userDrawn="1"/>
        </p:nvGrpSpPr>
        <p:grpSpPr>
          <a:xfrm>
            <a:off x="0" y="941672"/>
            <a:ext cx="6942330" cy="5916328"/>
            <a:chOff x="0" y="1066800"/>
            <a:chExt cx="5208104" cy="5916328"/>
          </a:xfrm>
        </p:grpSpPr>
        <p:sp>
          <p:nvSpPr>
            <p:cNvPr id="10" name="Google Shape;1533;p174">
              <a:extLst>
                <a:ext uri="{FF2B5EF4-FFF2-40B4-BE49-F238E27FC236}">
                  <a16:creationId xmlns:a16="http://schemas.microsoft.com/office/drawing/2014/main" id="{334BAFB7-072D-9347-BBA7-B28A22F3A214}"/>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tx2"/>
                </a:solidFill>
                <a:latin typeface="Calibri"/>
                <a:ea typeface="Calibri"/>
                <a:cs typeface="Calibri"/>
                <a:sym typeface="Calibri"/>
              </a:endParaRPr>
            </a:p>
          </p:txBody>
        </p:sp>
        <p:cxnSp>
          <p:nvCxnSpPr>
            <p:cNvPr id="11" name="Google Shape;1534;p174">
              <a:extLst>
                <a:ext uri="{FF2B5EF4-FFF2-40B4-BE49-F238E27FC236}">
                  <a16:creationId xmlns:a16="http://schemas.microsoft.com/office/drawing/2014/main" id="{5FC9C5DC-821E-664D-92BD-678930EDCB3A}"/>
                </a:ext>
              </a:extLst>
            </p:cNvPr>
            <p:cNvCxnSpPr>
              <a:cxnSpLocks/>
            </p:cNvCxnSpPr>
            <p:nvPr userDrawn="1"/>
          </p:nvCxnSpPr>
          <p:spPr>
            <a:xfrm>
              <a:off x="0" y="1066800"/>
              <a:ext cx="5208104" cy="0"/>
            </a:xfrm>
            <a:prstGeom prst="straightConnector1">
              <a:avLst/>
            </a:prstGeom>
            <a:solidFill>
              <a:schemeClr val="tx2"/>
            </a:solidFill>
            <a:ln w="25400" cap="flat" cmpd="sng">
              <a:solidFill>
                <a:srgbClr val="002F6B"/>
              </a:solidFill>
              <a:prstDash val="solid"/>
              <a:round/>
              <a:headEnd type="none" w="sm" len="sm"/>
              <a:tailEnd type="none" w="sm" len="sm"/>
            </a:ln>
          </p:spPr>
        </p:cxnSp>
      </p:grpSp>
      <p:sp>
        <p:nvSpPr>
          <p:cNvPr id="14" name="TextBox 13">
            <a:extLst>
              <a:ext uri="{FF2B5EF4-FFF2-40B4-BE49-F238E27FC236}">
                <a16:creationId xmlns:a16="http://schemas.microsoft.com/office/drawing/2014/main" id="{5E0A6F89-7B2D-574E-A8C6-AE8ABAFC8744}"/>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Tree>
    <p:extLst>
      <p:ext uri="{BB962C8B-B14F-4D97-AF65-F5344CB8AC3E}">
        <p14:creationId xmlns:p14="http://schemas.microsoft.com/office/powerpoint/2010/main" val="801879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left blue - image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09C931-24FF-B646-9443-7C579A68E896}"/>
              </a:ext>
            </a:extLst>
          </p:cNvPr>
          <p:cNvSpPr/>
          <p:nvPr userDrawn="1"/>
        </p:nvSpPr>
        <p:spPr>
          <a:xfrm>
            <a:off x="1" y="931483"/>
            <a:ext cx="6929082" cy="5306757"/>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648222" y="1162880"/>
            <a:ext cx="6015886" cy="476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9BD4BC5A-46A2-8149-8620-08AF9C712637}"/>
              </a:ext>
            </a:extLst>
          </p:cNvPr>
          <p:cNvSpPr>
            <a:spLocks noGrp="1"/>
          </p:cNvSpPr>
          <p:nvPr>
            <p:ph type="pic" sz="quarter" idx="13" hasCustomPrompt="1"/>
          </p:nvPr>
        </p:nvSpPr>
        <p:spPr>
          <a:xfrm>
            <a:off x="7127076" y="139492"/>
            <a:ext cx="4889514" cy="6098748"/>
          </a:xfrm>
          <a:solidFill>
            <a:schemeClr val="bg1">
              <a:lumMod val="85000"/>
            </a:schemeClr>
          </a:solidFill>
        </p:spPr>
        <p:txBody>
          <a:bodyPr>
            <a:normAutofit/>
          </a:bodyPr>
          <a:lstStyle>
            <a:lvl1pPr marL="0" indent="0">
              <a:buFontTx/>
              <a:buNone/>
              <a:defRPr sz="1200"/>
            </a:lvl1pPr>
          </a:lstStyle>
          <a:p>
            <a:r>
              <a:rPr lang="en-US"/>
              <a:t>Add photo</a:t>
            </a:r>
          </a:p>
        </p:txBody>
      </p:sp>
      <p:sp>
        <p:nvSpPr>
          <p:cNvPr id="13" name="Title 1">
            <a:extLst>
              <a:ext uri="{FF2B5EF4-FFF2-40B4-BE49-F238E27FC236}">
                <a16:creationId xmlns:a16="http://schemas.microsoft.com/office/drawing/2014/main" id="{3F9E064B-158B-C24F-A75D-6AE7D753666C}"/>
              </a:ext>
            </a:extLst>
          </p:cNvPr>
          <p:cNvSpPr>
            <a:spLocks noGrp="1"/>
          </p:cNvSpPr>
          <p:nvPr>
            <p:ph type="title" hasCustomPrompt="1"/>
          </p:nvPr>
        </p:nvSpPr>
        <p:spPr>
          <a:xfrm>
            <a:off x="648223" y="133004"/>
            <a:ext cx="6267611" cy="675519"/>
          </a:xfrm>
        </p:spPr>
        <p:txBody>
          <a:bodyPr/>
          <a:lstStyle/>
          <a:p>
            <a:r>
              <a:rPr lang="en-US"/>
              <a:t>Edit Master title style</a:t>
            </a:r>
          </a:p>
        </p:txBody>
      </p:sp>
      <p:sp>
        <p:nvSpPr>
          <p:cNvPr id="9" name="TextBox 8">
            <a:extLst>
              <a:ext uri="{FF2B5EF4-FFF2-40B4-BE49-F238E27FC236}">
                <a16:creationId xmlns:a16="http://schemas.microsoft.com/office/drawing/2014/main" id="{F25AF7A8-56D3-534B-976D-130270F36DE8}"/>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Tree>
    <p:extLst>
      <p:ext uri="{BB962C8B-B14F-4D97-AF65-F5344CB8AC3E}">
        <p14:creationId xmlns:p14="http://schemas.microsoft.com/office/powerpoint/2010/main" val="2528115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explorer_Divider - Full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A70E00-0FBB-9F46-AF35-CE11BD709858}"/>
              </a:ext>
            </a:extLst>
          </p:cNvPr>
          <p:cNvSpPr/>
          <p:nvPr userDrawn="1"/>
        </p:nvSpPr>
        <p:spPr>
          <a:xfrm>
            <a:off x="0" y="844952"/>
            <a:ext cx="12188825" cy="5403448"/>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4" name="Title 1">
            <a:extLst>
              <a:ext uri="{FF2B5EF4-FFF2-40B4-BE49-F238E27FC236}">
                <a16:creationId xmlns:a16="http://schemas.microsoft.com/office/drawing/2014/main" id="{5DD7E65D-8358-814A-BC76-97617185EF0E}"/>
              </a:ext>
            </a:extLst>
          </p:cNvPr>
          <p:cNvSpPr>
            <a:spLocks noGrp="1"/>
          </p:cNvSpPr>
          <p:nvPr>
            <p:ph type="title" hasCustomPrompt="1"/>
          </p:nvPr>
        </p:nvSpPr>
        <p:spPr>
          <a:xfrm>
            <a:off x="845743" y="2820698"/>
            <a:ext cx="10839122" cy="584775"/>
          </a:xfrm>
        </p:spPr>
        <p:txBody>
          <a:bodyPr wrap="square" anchor="t" anchorCtr="0">
            <a:spAutoFit/>
          </a:bodyPr>
          <a:lstStyle>
            <a:lvl1pPr>
              <a:defRPr sz="3200">
                <a:solidFill>
                  <a:srgbClr val="FFFFFF"/>
                </a:solidFill>
              </a:defRPr>
            </a:lvl1pPr>
          </a:lstStyle>
          <a:p>
            <a:r>
              <a:rPr lang="en-US"/>
              <a:t>Divider slide</a:t>
            </a:r>
          </a:p>
        </p:txBody>
      </p:sp>
      <p:sp>
        <p:nvSpPr>
          <p:cNvPr id="5" name="TextBox 4">
            <a:extLst>
              <a:ext uri="{FF2B5EF4-FFF2-40B4-BE49-F238E27FC236}">
                <a16:creationId xmlns:a16="http://schemas.microsoft.com/office/drawing/2014/main" id="{478DB197-FFF8-1B43-9A01-9BF31E3CD487}"/>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8" name="Picture 7">
            <a:extLst>
              <a:ext uri="{FF2B5EF4-FFF2-40B4-BE49-F238E27FC236}">
                <a16:creationId xmlns:a16="http://schemas.microsoft.com/office/drawing/2014/main" id="{DFC7F89B-EF26-7E4D-98F0-C64F2BDF148B}"/>
              </a:ext>
            </a:extLst>
          </p:cNvPr>
          <p:cNvPicPr>
            <a:picLocks noChangeAspect="1"/>
          </p:cNvPicPr>
          <p:nvPr userDrawn="1"/>
        </p:nvPicPr>
        <p:blipFill>
          <a:blip r:embed="rId2"/>
          <a:stretch>
            <a:fillRect/>
          </a:stretch>
        </p:blipFill>
        <p:spPr>
          <a:xfrm>
            <a:off x="10154714" y="172720"/>
            <a:ext cx="1817538" cy="539174"/>
          </a:xfrm>
          <a:prstGeom prst="rect">
            <a:avLst/>
          </a:prstGeom>
        </p:spPr>
      </p:pic>
    </p:spTree>
    <p:extLst>
      <p:ext uri="{BB962C8B-B14F-4D97-AF65-F5344CB8AC3E}">
        <p14:creationId xmlns:p14="http://schemas.microsoft.com/office/powerpoint/2010/main" val="1595470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explorer_Content slide-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3" y="133004"/>
            <a:ext cx="8855976" cy="675519"/>
          </a:xfrm>
        </p:spPr>
        <p:txBody>
          <a:bodyPr/>
          <a:lstStyle/>
          <a:p>
            <a:r>
              <a:rPr lang="en-US"/>
              <a:t>Click to edit Master title style</a:t>
            </a:r>
          </a:p>
        </p:txBody>
      </p:sp>
      <p:grpSp>
        <p:nvGrpSpPr>
          <p:cNvPr id="10" name="Group 9">
            <a:extLst>
              <a:ext uri="{FF2B5EF4-FFF2-40B4-BE49-F238E27FC236}">
                <a16:creationId xmlns:a16="http://schemas.microsoft.com/office/drawing/2014/main" id="{F1845BA2-2513-A041-87E3-E2DD90CA11FA}"/>
              </a:ext>
            </a:extLst>
          </p:cNvPr>
          <p:cNvGrpSpPr/>
          <p:nvPr userDrawn="1"/>
        </p:nvGrpSpPr>
        <p:grpSpPr>
          <a:xfrm>
            <a:off x="0" y="941672"/>
            <a:ext cx="7220119" cy="5916328"/>
            <a:chOff x="0" y="1066800"/>
            <a:chExt cx="5416500" cy="5916328"/>
          </a:xfrm>
        </p:grpSpPr>
        <p:sp>
          <p:nvSpPr>
            <p:cNvPr id="8" name="Google Shape;1533;p174">
              <a:extLst>
                <a:ext uri="{FF2B5EF4-FFF2-40B4-BE49-F238E27FC236}">
                  <a16:creationId xmlns:a16="http://schemas.microsoft.com/office/drawing/2014/main" id="{CBF9FACE-559D-7B46-9FE2-4F70B30D0BA1}"/>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2113A"/>
                </a:solidFill>
                <a:latin typeface="Calibri"/>
                <a:ea typeface="Calibri"/>
                <a:cs typeface="Calibri"/>
                <a:sym typeface="Calibri"/>
              </a:endParaRPr>
            </a:p>
          </p:txBody>
        </p:sp>
        <p:cxnSp>
          <p:nvCxnSpPr>
            <p:cNvPr id="9" name="Google Shape;1534;p174">
              <a:extLst>
                <a:ext uri="{FF2B5EF4-FFF2-40B4-BE49-F238E27FC236}">
                  <a16:creationId xmlns:a16="http://schemas.microsoft.com/office/drawing/2014/main" id="{0040B898-F8B8-3243-A3DC-042D1F29E778}"/>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
        <p:nvSpPr>
          <p:cNvPr id="16" name="Content Placeholder 15">
            <a:extLst>
              <a:ext uri="{FF2B5EF4-FFF2-40B4-BE49-F238E27FC236}">
                <a16:creationId xmlns:a16="http://schemas.microsoft.com/office/drawing/2014/main" id="{1A137261-6FDF-8F41-93B0-464ED6F242D6}"/>
              </a:ext>
            </a:extLst>
          </p:cNvPr>
          <p:cNvSpPr>
            <a:spLocks noGrp="1"/>
          </p:cNvSpPr>
          <p:nvPr>
            <p:ph sz="quarter" idx="11"/>
          </p:nvPr>
        </p:nvSpPr>
        <p:spPr>
          <a:xfrm>
            <a:off x="648222" y="1232937"/>
            <a:ext cx="11275628" cy="4948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7FDE52A4-99AB-8B48-8AB6-299EF05740A8}"/>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cxnSp>
        <p:nvCxnSpPr>
          <p:cNvPr id="17" name="Straight Connector 16">
            <a:extLst>
              <a:ext uri="{FF2B5EF4-FFF2-40B4-BE49-F238E27FC236}">
                <a16:creationId xmlns:a16="http://schemas.microsoft.com/office/drawing/2014/main" id="{0FF05D20-BAE1-FF4A-8478-5EAF5164E0B5}"/>
              </a:ext>
            </a:extLst>
          </p:cNvPr>
          <p:cNvCxnSpPr>
            <a:cxnSpLocks/>
          </p:cNvCxnSpPr>
          <p:nvPr userDrawn="1"/>
        </p:nvCxnSpPr>
        <p:spPr>
          <a:xfrm>
            <a:off x="10052513" y="290147"/>
            <a:ext cx="0" cy="35169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2C04CC32-7F52-0643-BEB9-FE4361754084}"/>
              </a:ext>
            </a:extLst>
          </p:cNvPr>
          <p:cNvPicPr>
            <a:picLocks noChangeAspect="1"/>
          </p:cNvPicPr>
          <p:nvPr userDrawn="1"/>
        </p:nvPicPr>
        <p:blipFill>
          <a:blip r:embed="rId2"/>
          <a:stretch>
            <a:fillRect/>
          </a:stretch>
        </p:blipFill>
        <p:spPr>
          <a:xfrm>
            <a:off x="10154714" y="172720"/>
            <a:ext cx="1817538" cy="539174"/>
          </a:xfrm>
          <a:prstGeom prst="rect">
            <a:avLst/>
          </a:prstGeom>
        </p:spPr>
      </p:pic>
    </p:spTree>
    <p:extLst>
      <p:ext uri="{BB962C8B-B14F-4D97-AF65-F5344CB8AC3E}">
        <p14:creationId xmlns:p14="http://schemas.microsoft.com/office/powerpoint/2010/main" val="3121361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explorer_Content slide-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0" y="931483"/>
            <a:ext cx="12188825" cy="5337237"/>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3" y="133004"/>
            <a:ext cx="8809689" cy="675519"/>
          </a:xfrm>
        </p:spPr>
        <p:txBody>
          <a:bodyPr/>
          <a:lstStyle/>
          <a:p>
            <a:r>
              <a:rPr lang="en-US"/>
              <a:t>Click to edit Master title style</a:t>
            </a:r>
          </a:p>
        </p:txBody>
      </p:sp>
      <p:sp>
        <p:nvSpPr>
          <p:cNvPr id="12" name="Content Placeholder 15">
            <a:extLst>
              <a:ext uri="{FF2B5EF4-FFF2-40B4-BE49-F238E27FC236}">
                <a16:creationId xmlns:a16="http://schemas.microsoft.com/office/drawing/2014/main" id="{13832C6D-0467-394D-8DE8-D6815215334D}"/>
              </a:ext>
            </a:extLst>
          </p:cNvPr>
          <p:cNvSpPr>
            <a:spLocks noGrp="1"/>
          </p:cNvSpPr>
          <p:nvPr>
            <p:ph sz="quarter" idx="11"/>
          </p:nvPr>
        </p:nvSpPr>
        <p:spPr>
          <a:xfrm>
            <a:off x="648222" y="1232936"/>
            <a:ext cx="11275628" cy="49094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467E6CC-2441-C044-B066-AABBCBBFF58A}"/>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0" name="Picture 9">
            <a:extLst>
              <a:ext uri="{FF2B5EF4-FFF2-40B4-BE49-F238E27FC236}">
                <a16:creationId xmlns:a16="http://schemas.microsoft.com/office/drawing/2014/main" id="{194B1ADF-C81F-C745-AA34-0EF6E4CB6AB0}"/>
              </a:ext>
            </a:extLst>
          </p:cNvPr>
          <p:cNvPicPr>
            <a:picLocks noChangeAspect="1"/>
          </p:cNvPicPr>
          <p:nvPr userDrawn="1"/>
        </p:nvPicPr>
        <p:blipFill>
          <a:blip r:embed="rId2"/>
          <a:stretch>
            <a:fillRect/>
          </a:stretch>
        </p:blipFill>
        <p:spPr>
          <a:xfrm>
            <a:off x="10154714" y="172720"/>
            <a:ext cx="1817538" cy="539174"/>
          </a:xfrm>
          <a:prstGeom prst="rect">
            <a:avLst/>
          </a:prstGeom>
        </p:spPr>
      </p:pic>
    </p:spTree>
    <p:extLst>
      <p:ext uri="{BB962C8B-B14F-4D97-AF65-F5344CB8AC3E}">
        <p14:creationId xmlns:p14="http://schemas.microsoft.com/office/powerpoint/2010/main" val="4011544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explorer_Content slide-whit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3" y="133004"/>
            <a:ext cx="8732545" cy="675519"/>
          </a:xfrm>
        </p:spPr>
        <p:txBody>
          <a:bodyPr/>
          <a:lstStyle/>
          <a:p>
            <a:r>
              <a:rPr lang="en-US"/>
              <a:t>Click to edit Master title style</a:t>
            </a:r>
          </a:p>
        </p:txBody>
      </p:sp>
      <p:grpSp>
        <p:nvGrpSpPr>
          <p:cNvPr id="10" name="Group 9">
            <a:extLst>
              <a:ext uri="{FF2B5EF4-FFF2-40B4-BE49-F238E27FC236}">
                <a16:creationId xmlns:a16="http://schemas.microsoft.com/office/drawing/2014/main" id="{F1845BA2-2513-A041-87E3-E2DD90CA11FA}"/>
              </a:ext>
            </a:extLst>
          </p:cNvPr>
          <p:cNvGrpSpPr/>
          <p:nvPr userDrawn="1"/>
        </p:nvGrpSpPr>
        <p:grpSpPr>
          <a:xfrm>
            <a:off x="0" y="941672"/>
            <a:ext cx="7220119" cy="5916328"/>
            <a:chOff x="0" y="1066800"/>
            <a:chExt cx="5416500" cy="5916328"/>
          </a:xfrm>
        </p:grpSpPr>
        <p:sp>
          <p:nvSpPr>
            <p:cNvPr id="8" name="Google Shape;1533;p174">
              <a:extLst>
                <a:ext uri="{FF2B5EF4-FFF2-40B4-BE49-F238E27FC236}">
                  <a16:creationId xmlns:a16="http://schemas.microsoft.com/office/drawing/2014/main" id="{CBF9FACE-559D-7B46-9FE2-4F70B30D0BA1}"/>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2113A"/>
                </a:solidFill>
                <a:latin typeface="Calibri"/>
                <a:ea typeface="Calibri"/>
                <a:cs typeface="Calibri"/>
                <a:sym typeface="Calibri"/>
              </a:endParaRPr>
            </a:p>
          </p:txBody>
        </p:sp>
        <p:cxnSp>
          <p:nvCxnSpPr>
            <p:cNvPr id="9" name="Google Shape;1534;p174">
              <a:extLst>
                <a:ext uri="{FF2B5EF4-FFF2-40B4-BE49-F238E27FC236}">
                  <a16:creationId xmlns:a16="http://schemas.microsoft.com/office/drawing/2014/main" id="{0040B898-F8B8-3243-A3DC-042D1F29E778}"/>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
        <p:nvSpPr>
          <p:cNvPr id="13" name="Content Placeholder 15">
            <a:extLst>
              <a:ext uri="{FF2B5EF4-FFF2-40B4-BE49-F238E27FC236}">
                <a16:creationId xmlns:a16="http://schemas.microsoft.com/office/drawing/2014/main" id="{19370AA8-8CAA-C640-B69D-4A485056C02E}"/>
              </a:ext>
            </a:extLst>
          </p:cNvPr>
          <p:cNvSpPr>
            <a:spLocks noGrp="1"/>
          </p:cNvSpPr>
          <p:nvPr>
            <p:ph sz="quarter" idx="11"/>
          </p:nvPr>
        </p:nvSpPr>
        <p:spPr>
          <a:xfrm>
            <a:off x="648224" y="1232937"/>
            <a:ext cx="5406444" cy="5025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5">
            <a:extLst>
              <a:ext uri="{FF2B5EF4-FFF2-40B4-BE49-F238E27FC236}">
                <a16:creationId xmlns:a16="http://schemas.microsoft.com/office/drawing/2014/main" id="{75E784DF-D21A-5342-A0EB-47EBD4735CCA}"/>
              </a:ext>
            </a:extLst>
          </p:cNvPr>
          <p:cNvSpPr>
            <a:spLocks noGrp="1"/>
          </p:cNvSpPr>
          <p:nvPr>
            <p:ph sz="quarter" idx="12"/>
          </p:nvPr>
        </p:nvSpPr>
        <p:spPr>
          <a:xfrm>
            <a:off x="6425631" y="1232937"/>
            <a:ext cx="5406444" cy="5025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30D99506-6791-FC43-AAF3-16435C2064A9}"/>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cxnSp>
        <p:nvCxnSpPr>
          <p:cNvPr id="16" name="Straight Connector 15">
            <a:extLst>
              <a:ext uri="{FF2B5EF4-FFF2-40B4-BE49-F238E27FC236}">
                <a16:creationId xmlns:a16="http://schemas.microsoft.com/office/drawing/2014/main" id="{19C162A0-9954-3E46-B7BF-A49B3F34FA27}"/>
              </a:ext>
            </a:extLst>
          </p:cNvPr>
          <p:cNvCxnSpPr>
            <a:cxnSpLocks/>
          </p:cNvCxnSpPr>
          <p:nvPr userDrawn="1"/>
        </p:nvCxnSpPr>
        <p:spPr>
          <a:xfrm>
            <a:off x="10052513" y="290147"/>
            <a:ext cx="0" cy="35169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E240AB9B-CFAB-FE4A-B83E-092EF87D4B94}"/>
              </a:ext>
            </a:extLst>
          </p:cNvPr>
          <p:cNvPicPr>
            <a:picLocks noChangeAspect="1"/>
          </p:cNvPicPr>
          <p:nvPr userDrawn="1"/>
        </p:nvPicPr>
        <p:blipFill>
          <a:blip r:embed="rId2"/>
          <a:stretch>
            <a:fillRect/>
          </a:stretch>
        </p:blipFill>
        <p:spPr>
          <a:xfrm>
            <a:off x="10154714" y="172720"/>
            <a:ext cx="1817538" cy="539174"/>
          </a:xfrm>
          <a:prstGeom prst="rect">
            <a:avLst/>
          </a:prstGeom>
        </p:spPr>
      </p:pic>
    </p:spTree>
    <p:extLst>
      <p:ext uri="{BB962C8B-B14F-4D97-AF65-F5344CB8AC3E}">
        <p14:creationId xmlns:p14="http://schemas.microsoft.com/office/powerpoint/2010/main" val="3204126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explorer_Content slide-blue 2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B5EF7CD-532F-1247-96DF-B302F628874C}"/>
              </a:ext>
            </a:extLst>
          </p:cNvPr>
          <p:cNvSpPr/>
          <p:nvPr userDrawn="1"/>
        </p:nvSpPr>
        <p:spPr>
          <a:xfrm>
            <a:off x="0" y="931483"/>
            <a:ext cx="12188825" cy="5306757"/>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3" y="133004"/>
            <a:ext cx="8763403" cy="675519"/>
          </a:xfrm>
        </p:spPr>
        <p:txBody>
          <a:bodyPr/>
          <a:lstStyle/>
          <a:p>
            <a:r>
              <a:rPr lang="en-US"/>
              <a:t>Click to edit Master title style</a:t>
            </a:r>
          </a:p>
        </p:txBody>
      </p:sp>
      <p:sp>
        <p:nvSpPr>
          <p:cNvPr id="13" name="Content Placeholder 15">
            <a:extLst>
              <a:ext uri="{FF2B5EF4-FFF2-40B4-BE49-F238E27FC236}">
                <a16:creationId xmlns:a16="http://schemas.microsoft.com/office/drawing/2014/main" id="{89B0B698-9E70-9449-A180-F559EA8BFF1C}"/>
              </a:ext>
            </a:extLst>
          </p:cNvPr>
          <p:cNvSpPr>
            <a:spLocks noGrp="1"/>
          </p:cNvSpPr>
          <p:nvPr>
            <p:ph sz="quarter" idx="11"/>
          </p:nvPr>
        </p:nvSpPr>
        <p:spPr>
          <a:xfrm>
            <a:off x="648224" y="1232936"/>
            <a:ext cx="5406444" cy="4869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5">
            <a:extLst>
              <a:ext uri="{FF2B5EF4-FFF2-40B4-BE49-F238E27FC236}">
                <a16:creationId xmlns:a16="http://schemas.microsoft.com/office/drawing/2014/main" id="{ECD35C46-9EA9-D54F-989D-B763641A87A8}"/>
              </a:ext>
            </a:extLst>
          </p:cNvPr>
          <p:cNvSpPr>
            <a:spLocks noGrp="1"/>
          </p:cNvSpPr>
          <p:nvPr>
            <p:ph sz="quarter" idx="12"/>
          </p:nvPr>
        </p:nvSpPr>
        <p:spPr>
          <a:xfrm>
            <a:off x="6425631" y="1232936"/>
            <a:ext cx="5406444" cy="4869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31B9FCF8-708F-C841-B947-95C1B641C6E3}"/>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cxnSp>
        <p:nvCxnSpPr>
          <p:cNvPr id="10" name="Straight Connector 9">
            <a:extLst>
              <a:ext uri="{FF2B5EF4-FFF2-40B4-BE49-F238E27FC236}">
                <a16:creationId xmlns:a16="http://schemas.microsoft.com/office/drawing/2014/main" id="{9DF95647-E8B7-9B44-887B-BE18796B5417}"/>
              </a:ext>
            </a:extLst>
          </p:cNvPr>
          <p:cNvCxnSpPr>
            <a:cxnSpLocks/>
          </p:cNvCxnSpPr>
          <p:nvPr userDrawn="1"/>
        </p:nvCxnSpPr>
        <p:spPr>
          <a:xfrm>
            <a:off x="10052513" y="290147"/>
            <a:ext cx="0" cy="35169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AAD9A5C-1BBB-3F45-9D15-FE4E2B348D53}"/>
              </a:ext>
            </a:extLst>
          </p:cNvPr>
          <p:cNvPicPr>
            <a:picLocks noChangeAspect="1"/>
          </p:cNvPicPr>
          <p:nvPr userDrawn="1"/>
        </p:nvPicPr>
        <p:blipFill>
          <a:blip r:embed="rId2"/>
          <a:stretch>
            <a:fillRect/>
          </a:stretch>
        </p:blipFill>
        <p:spPr>
          <a:xfrm>
            <a:off x="10154714" y="172720"/>
            <a:ext cx="1817538" cy="539174"/>
          </a:xfrm>
          <a:prstGeom prst="rect">
            <a:avLst/>
          </a:prstGeom>
        </p:spPr>
      </p:pic>
    </p:spTree>
    <p:extLst>
      <p:ext uri="{BB962C8B-B14F-4D97-AF65-F5344CB8AC3E}">
        <p14:creationId xmlns:p14="http://schemas.microsoft.com/office/powerpoint/2010/main" val="43426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explorer_Title left—content 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1" y="0"/>
            <a:ext cx="3921622" cy="6858000"/>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4252841" y="787078"/>
            <a:ext cx="7551770" cy="531934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502489" y="262210"/>
            <a:ext cx="2981925" cy="2023788"/>
          </a:xfrm>
        </p:spPr>
        <p:txBody>
          <a:bodyPr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502489" y="4949687"/>
            <a:ext cx="3074666" cy="1530626"/>
          </a:xfrm>
        </p:spPr>
        <p:txBody>
          <a:bodyPr/>
          <a:lstStyle>
            <a:lvl1pPr marL="0" indent="0">
              <a:buFontTx/>
              <a:buNone/>
              <a:defRPr>
                <a:solidFill>
                  <a:schemeClr val="bg1"/>
                </a:solidFill>
              </a:defRPr>
            </a:lvl1pPr>
          </a:lstStyle>
          <a:p>
            <a:pPr lvl="0"/>
            <a:r>
              <a:rPr lang="en-US"/>
              <a:t>Supporting text</a:t>
            </a:r>
          </a:p>
        </p:txBody>
      </p:sp>
      <p:sp>
        <p:nvSpPr>
          <p:cNvPr id="8" name="TextBox 7">
            <a:extLst>
              <a:ext uri="{FF2B5EF4-FFF2-40B4-BE49-F238E27FC236}">
                <a16:creationId xmlns:a16="http://schemas.microsoft.com/office/drawing/2014/main" id="{729C2CB3-11E3-9042-BA37-24DB3681C343}"/>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cxnSp>
        <p:nvCxnSpPr>
          <p:cNvPr id="13" name="Straight Connector 12">
            <a:extLst>
              <a:ext uri="{FF2B5EF4-FFF2-40B4-BE49-F238E27FC236}">
                <a16:creationId xmlns:a16="http://schemas.microsoft.com/office/drawing/2014/main" id="{8D036FAB-D818-9C4D-B428-7D5514BD0430}"/>
              </a:ext>
            </a:extLst>
          </p:cNvPr>
          <p:cNvCxnSpPr>
            <a:cxnSpLocks/>
          </p:cNvCxnSpPr>
          <p:nvPr userDrawn="1"/>
        </p:nvCxnSpPr>
        <p:spPr>
          <a:xfrm>
            <a:off x="10052513" y="290147"/>
            <a:ext cx="0" cy="35169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CEECFF4D-6B65-594C-A502-17E7AEE5C4C6}"/>
              </a:ext>
            </a:extLst>
          </p:cNvPr>
          <p:cNvPicPr>
            <a:picLocks noChangeAspect="1"/>
          </p:cNvPicPr>
          <p:nvPr userDrawn="1"/>
        </p:nvPicPr>
        <p:blipFill>
          <a:blip r:embed="rId2"/>
          <a:stretch>
            <a:fillRect/>
          </a:stretch>
        </p:blipFill>
        <p:spPr>
          <a:xfrm>
            <a:off x="10154714" y="172720"/>
            <a:ext cx="1817538" cy="539174"/>
          </a:xfrm>
          <a:prstGeom prst="rect">
            <a:avLst/>
          </a:prstGeom>
        </p:spPr>
      </p:pic>
    </p:spTree>
    <p:extLst>
      <p:ext uri="{BB962C8B-B14F-4D97-AF65-F5344CB8AC3E}">
        <p14:creationId xmlns:p14="http://schemas.microsoft.com/office/powerpoint/2010/main" val="153784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explorer_Content top — title botto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0" y="4432852"/>
            <a:ext cx="12188825" cy="1825708"/>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410711" y="775504"/>
            <a:ext cx="11393900" cy="35281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502488" y="4645366"/>
            <a:ext cx="7857456" cy="1437130"/>
          </a:xfrm>
        </p:spPr>
        <p:txBody>
          <a:bodyPr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8623956" y="4645366"/>
            <a:ext cx="3193904" cy="1437130"/>
          </a:xfrm>
        </p:spPr>
        <p:txBody>
          <a:bodyPr/>
          <a:lstStyle>
            <a:lvl1pPr marL="0" indent="0">
              <a:buFontTx/>
              <a:buNone/>
              <a:defRPr>
                <a:solidFill>
                  <a:schemeClr val="bg1"/>
                </a:solidFill>
              </a:defRPr>
            </a:lvl1pPr>
          </a:lstStyle>
          <a:p>
            <a:pPr lvl="0"/>
            <a:r>
              <a:rPr lang="en-US"/>
              <a:t>Supporting text</a:t>
            </a:r>
          </a:p>
        </p:txBody>
      </p:sp>
      <p:sp>
        <p:nvSpPr>
          <p:cNvPr id="8" name="TextBox 7">
            <a:extLst>
              <a:ext uri="{FF2B5EF4-FFF2-40B4-BE49-F238E27FC236}">
                <a16:creationId xmlns:a16="http://schemas.microsoft.com/office/drawing/2014/main" id="{EB703680-7698-884F-9C54-1EC40AF23514}"/>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cxnSp>
        <p:nvCxnSpPr>
          <p:cNvPr id="13" name="Straight Connector 12">
            <a:extLst>
              <a:ext uri="{FF2B5EF4-FFF2-40B4-BE49-F238E27FC236}">
                <a16:creationId xmlns:a16="http://schemas.microsoft.com/office/drawing/2014/main" id="{DF1ABED9-6A6F-5B49-939C-8A708FB78E1A}"/>
              </a:ext>
            </a:extLst>
          </p:cNvPr>
          <p:cNvCxnSpPr>
            <a:cxnSpLocks/>
          </p:cNvCxnSpPr>
          <p:nvPr userDrawn="1"/>
        </p:nvCxnSpPr>
        <p:spPr>
          <a:xfrm>
            <a:off x="10052513" y="290147"/>
            <a:ext cx="0" cy="35169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7A385AFE-F437-B84C-8065-6B0BFCF09FDD}"/>
              </a:ext>
            </a:extLst>
          </p:cNvPr>
          <p:cNvPicPr>
            <a:picLocks noChangeAspect="1"/>
          </p:cNvPicPr>
          <p:nvPr userDrawn="1"/>
        </p:nvPicPr>
        <p:blipFill>
          <a:blip r:embed="rId2"/>
          <a:stretch>
            <a:fillRect/>
          </a:stretch>
        </p:blipFill>
        <p:spPr>
          <a:xfrm>
            <a:off x="10154714" y="172720"/>
            <a:ext cx="1817538" cy="539174"/>
          </a:xfrm>
          <a:prstGeom prst="rect">
            <a:avLst/>
          </a:prstGeom>
        </p:spPr>
      </p:pic>
    </p:spTree>
    <p:extLst>
      <p:ext uri="{BB962C8B-B14F-4D97-AF65-F5344CB8AC3E}">
        <p14:creationId xmlns:p14="http://schemas.microsoft.com/office/powerpoint/2010/main" val="2685316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explorer_Photo top—content bottom">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8B85C46C-E929-CD40-BF5C-2CF6BF50BFFC}"/>
              </a:ext>
            </a:extLst>
          </p:cNvPr>
          <p:cNvSpPr>
            <a:spLocks noGrp="1"/>
          </p:cNvSpPr>
          <p:nvPr>
            <p:ph type="pic" sz="quarter" idx="14" hasCustomPrompt="1"/>
          </p:nvPr>
        </p:nvSpPr>
        <p:spPr>
          <a:xfrm>
            <a:off x="0" y="787078"/>
            <a:ext cx="12188825" cy="2321883"/>
          </a:xfrm>
          <a:solidFill>
            <a:schemeClr val="bg1">
              <a:lumMod val="85000"/>
            </a:schemeClr>
          </a:solidFill>
        </p:spPr>
        <p:txBody>
          <a:bodyPr lIns="91440" tIns="274320">
            <a:normAutofit/>
          </a:bodyPr>
          <a:lstStyle>
            <a:lvl1pPr marL="0" indent="0" algn="ctr">
              <a:buFontTx/>
              <a:buNone/>
              <a:defRPr sz="1200"/>
            </a:lvl1pPr>
          </a:lstStyle>
          <a:p>
            <a:r>
              <a:rPr lang="en-US"/>
              <a:t>Add photo</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0" y="3114740"/>
            <a:ext cx="12188825" cy="572677"/>
          </a:xfrm>
          <a:solidFill>
            <a:srgbClr val="002F6B"/>
          </a:solidFill>
        </p:spPr>
        <p:txBody>
          <a:bodyPr lIns="457200"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542235" y="3955775"/>
            <a:ext cx="11408114" cy="2236303"/>
          </a:xfrm>
        </p:spPr>
        <p:txBody>
          <a:bodyPr/>
          <a:lstStyle>
            <a:lvl1pPr marL="0" indent="0">
              <a:buFontTx/>
              <a:buNone/>
              <a:defRPr>
                <a:solidFill>
                  <a:schemeClr val="tx1"/>
                </a:solidFill>
              </a:defRPr>
            </a:lvl1pPr>
          </a:lstStyle>
          <a:p>
            <a:pPr lvl="0"/>
            <a:r>
              <a:rPr lang="en-US"/>
              <a:t>Supporting text</a:t>
            </a:r>
          </a:p>
        </p:txBody>
      </p:sp>
      <p:sp>
        <p:nvSpPr>
          <p:cNvPr id="7" name="TextBox 6">
            <a:extLst>
              <a:ext uri="{FF2B5EF4-FFF2-40B4-BE49-F238E27FC236}">
                <a16:creationId xmlns:a16="http://schemas.microsoft.com/office/drawing/2014/main" id="{C00C3C4C-8F3B-CB41-8C80-4728CF38F2B1}"/>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cxnSp>
        <p:nvCxnSpPr>
          <p:cNvPr id="12" name="Straight Connector 11">
            <a:extLst>
              <a:ext uri="{FF2B5EF4-FFF2-40B4-BE49-F238E27FC236}">
                <a16:creationId xmlns:a16="http://schemas.microsoft.com/office/drawing/2014/main" id="{DB6E310A-92D3-004D-AC3A-91314B756878}"/>
              </a:ext>
            </a:extLst>
          </p:cNvPr>
          <p:cNvCxnSpPr>
            <a:cxnSpLocks/>
          </p:cNvCxnSpPr>
          <p:nvPr userDrawn="1"/>
        </p:nvCxnSpPr>
        <p:spPr>
          <a:xfrm>
            <a:off x="10052513" y="290147"/>
            <a:ext cx="0" cy="35169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4BE949C2-5964-D34A-8EA5-7065ABFB31DC}"/>
              </a:ext>
            </a:extLst>
          </p:cNvPr>
          <p:cNvPicPr>
            <a:picLocks noChangeAspect="1"/>
          </p:cNvPicPr>
          <p:nvPr userDrawn="1"/>
        </p:nvPicPr>
        <p:blipFill>
          <a:blip r:embed="rId2"/>
          <a:stretch>
            <a:fillRect/>
          </a:stretch>
        </p:blipFill>
        <p:spPr>
          <a:xfrm>
            <a:off x="10154714" y="172720"/>
            <a:ext cx="1817538" cy="539174"/>
          </a:xfrm>
          <a:prstGeom prst="rect">
            <a:avLst/>
          </a:prstGeom>
        </p:spPr>
      </p:pic>
    </p:spTree>
    <p:extLst>
      <p:ext uri="{BB962C8B-B14F-4D97-AF65-F5344CB8AC3E}">
        <p14:creationId xmlns:p14="http://schemas.microsoft.com/office/powerpoint/2010/main" val="260473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chnical programs">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2AB391-845C-CE46-914D-2958B0FD4AEA}"/>
              </a:ext>
            </a:extLst>
          </p:cNvPr>
          <p:cNvSpPr/>
          <p:nvPr userDrawn="1"/>
        </p:nvSpPr>
        <p:spPr>
          <a:xfrm>
            <a:off x="4251916" y="6284094"/>
            <a:ext cx="4176276" cy="573906"/>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8" name="Rectangle 7">
            <a:extLst>
              <a:ext uri="{FF2B5EF4-FFF2-40B4-BE49-F238E27FC236}">
                <a16:creationId xmlns:a16="http://schemas.microsoft.com/office/drawing/2014/main" id="{E3A85042-42BA-3D49-9D78-8B48A7608F0D}"/>
              </a:ext>
            </a:extLst>
          </p:cNvPr>
          <p:cNvSpPr/>
          <p:nvPr userDrawn="1"/>
        </p:nvSpPr>
        <p:spPr>
          <a:xfrm>
            <a:off x="0" y="683013"/>
            <a:ext cx="12188825" cy="54420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9" name="Text Placeholder 11">
            <a:extLst>
              <a:ext uri="{FF2B5EF4-FFF2-40B4-BE49-F238E27FC236}">
                <a16:creationId xmlns:a16="http://schemas.microsoft.com/office/drawing/2014/main" id="{4F6E2BBE-1EC2-1348-B262-1D349F5C7D39}"/>
              </a:ext>
            </a:extLst>
          </p:cNvPr>
          <p:cNvSpPr>
            <a:spLocks noGrp="1"/>
          </p:cNvSpPr>
          <p:nvPr>
            <p:ph type="body" sz="quarter" idx="18" hasCustomPrompt="1"/>
          </p:nvPr>
        </p:nvSpPr>
        <p:spPr>
          <a:xfrm>
            <a:off x="526399" y="776813"/>
            <a:ext cx="11010219" cy="233840"/>
          </a:xfrm>
        </p:spPr>
        <p:txBody>
          <a:bodyPr>
            <a:noAutofit/>
          </a:bodyPr>
          <a:lstStyle>
            <a:lvl1pPr marL="0" indent="0" algn="l">
              <a:spcAft>
                <a:spcPts val="200"/>
              </a:spcAft>
              <a:buFontTx/>
              <a:buNone/>
              <a:defRPr sz="1800" b="1">
                <a:solidFill>
                  <a:schemeClr val="bg1"/>
                </a:solidFill>
              </a:defRPr>
            </a:lvl1pPr>
          </a:lstStyle>
          <a:p>
            <a:pPr lvl="0"/>
            <a:r>
              <a:rPr lang="en-US"/>
              <a:t>Global Technical Platforms</a:t>
            </a:r>
          </a:p>
        </p:txBody>
      </p:sp>
      <p:sp>
        <p:nvSpPr>
          <p:cNvPr id="10" name="TextBox 9">
            <a:extLst>
              <a:ext uri="{FF2B5EF4-FFF2-40B4-BE49-F238E27FC236}">
                <a16:creationId xmlns:a16="http://schemas.microsoft.com/office/drawing/2014/main" id="{EB099332-CE90-514E-AC07-824C4EFFA78B}"/>
              </a:ext>
            </a:extLst>
          </p:cNvPr>
          <p:cNvSpPr txBox="1"/>
          <p:nvPr userDrawn="1"/>
        </p:nvSpPr>
        <p:spPr>
          <a:xfrm>
            <a:off x="491831" y="1644316"/>
            <a:ext cx="10622161" cy="646331"/>
          </a:xfrm>
          <a:prstGeom prst="rect">
            <a:avLst/>
          </a:prstGeom>
          <a:noFill/>
        </p:spPr>
        <p:txBody>
          <a:bodyPr wrap="square" rtlCol="0">
            <a:spAutoFit/>
          </a:bodyPr>
          <a:lstStyle/>
          <a:p>
            <a:pPr>
              <a:spcAft>
                <a:spcPts val="800"/>
              </a:spcAft>
            </a:pPr>
            <a:r>
              <a:rPr lang="en-US" sz="1800" b="0">
                <a:solidFill>
                  <a:schemeClr val="tx1"/>
                </a:solidFill>
                <a:latin typeface="+mn-lt"/>
              </a:rPr>
              <a:t>The USAID-NREL Partnership’s global technical platforms provide free, state-of-the-art support on common and critical challenges to scaling up advanced energy systems. </a:t>
            </a:r>
          </a:p>
        </p:txBody>
      </p:sp>
      <p:sp>
        <p:nvSpPr>
          <p:cNvPr id="18" name="TextBox 17">
            <a:extLst>
              <a:ext uri="{FF2B5EF4-FFF2-40B4-BE49-F238E27FC236}">
                <a16:creationId xmlns:a16="http://schemas.microsoft.com/office/drawing/2014/main" id="{0B7998C6-D436-5846-8B10-EF82BB044DB5}"/>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
        <p:nvSpPr>
          <p:cNvPr id="19" name="TextBox 18">
            <a:extLst>
              <a:ext uri="{FF2B5EF4-FFF2-40B4-BE49-F238E27FC236}">
                <a16:creationId xmlns:a16="http://schemas.microsoft.com/office/drawing/2014/main" id="{38A56478-37F8-0347-B9F6-E8DCADE1059F}"/>
              </a:ext>
            </a:extLst>
          </p:cNvPr>
          <p:cNvSpPr txBox="1"/>
          <p:nvPr userDrawn="1"/>
        </p:nvSpPr>
        <p:spPr>
          <a:xfrm>
            <a:off x="8653974" y="4547532"/>
            <a:ext cx="2338961" cy="276999"/>
          </a:xfrm>
          <a:prstGeom prst="rect">
            <a:avLst/>
          </a:prstGeom>
          <a:noFill/>
        </p:spPr>
        <p:txBody>
          <a:bodyPr wrap="square" rtlCol="0">
            <a:spAutoFit/>
          </a:bodyPr>
          <a:lstStyle/>
          <a:p>
            <a:r>
              <a:rPr lang="en-US" sz="1200"/>
              <a:t>www.resilient-energy.org</a:t>
            </a:r>
          </a:p>
        </p:txBody>
      </p:sp>
      <p:sp>
        <p:nvSpPr>
          <p:cNvPr id="22" name="TextBox 21">
            <a:extLst>
              <a:ext uri="{FF2B5EF4-FFF2-40B4-BE49-F238E27FC236}">
                <a16:creationId xmlns:a16="http://schemas.microsoft.com/office/drawing/2014/main" id="{6F12558E-B374-B541-B818-9E914EBC6C09}"/>
              </a:ext>
            </a:extLst>
          </p:cNvPr>
          <p:cNvSpPr txBox="1"/>
          <p:nvPr userDrawn="1"/>
        </p:nvSpPr>
        <p:spPr>
          <a:xfrm>
            <a:off x="3425702" y="4547531"/>
            <a:ext cx="2604515" cy="276999"/>
          </a:xfrm>
          <a:prstGeom prst="rect">
            <a:avLst/>
          </a:prstGeom>
          <a:noFill/>
        </p:spPr>
        <p:txBody>
          <a:bodyPr wrap="square" rtlCol="0">
            <a:spAutoFit/>
          </a:bodyPr>
          <a:lstStyle/>
          <a:p>
            <a:r>
              <a:rPr lang="en-US" sz="1200"/>
              <a:t>www.greeningthegrid.org</a:t>
            </a:r>
          </a:p>
        </p:txBody>
      </p:sp>
      <p:sp>
        <p:nvSpPr>
          <p:cNvPr id="23" name="TextBox 22">
            <a:extLst>
              <a:ext uri="{FF2B5EF4-FFF2-40B4-BE49-F238E27FC236}">
                <a16:creationId xmlns:a16="http://schemas.microsoft.com/office/drawing/2014/main" id="{37C72F8A-FD97-0648-B4B6-2182FA284903}"/>
              </a:ext>
            </a:extLst>
          </p:cNvPr>
          <p:cNvSpPr txBox="1"/>
          <p:nvPr userDrawn="1"/>
        </p:nvSpPr>
        <p:spPr>
          <a:xfrm>
            <a:off x="6271327" y="4547531"/>
            <a:ext cx="1709658" cy="276999"/>
          </a:xfrm>
          <a:prstGeom prst="rect">
            <a:avLst/>
          </a:prstGeom>
          <a:noFill/>
        </p:spPr>
        <p:txBody>
          <a:bodyPr wrap="square" rtlCol="0">
            <a:spAutoFit/>
          </a:bodyPr>
          <a:lstStyle/>
          <a:p>
            <a:r>
              <a:rPr lang="en-US" sz="1200"/>
              <a:t>www.i-jedi.org</a:t>
            </a:r>
          </a:p>
        </p:txBody>
      </p:sp>
      <p:sp>
        <p:nvSpPr>
          <p:cNvPr id="24" name="TextBox 23">
            <a:extLst>
              <a:ext uri="{FF2B5EF4-FFF2-40B4-BE49-F238E27FC236}">
                <a16:creationId xmlns:a16="http://schemas.microsoft.com/office/drawing/2014/main" id="{AD3E93B7-30BF-0F4D-9960-811076343BCD}"/>
              </a:ext>
            </a:extLst>
          </p:cNvPr>
          <p:cNvSpPr txBox="1"/>
          <p:nvPr userDrawn="1"/>
        </p:nvSpPr>
        <p:spPr>
          <a:xfrm>
            <a:off x="706098" y="4547532"/>
            <a:ext cx="2234441" cy="276999"/>
          </a:xfrm>
          <a:prstGeom prst="rect">
            <a:avLst/>
          </a:prstGeom>
          <a:noFill/>
        </p:spPr>
        <p:txBody>
          <a:bodyPr wrap="square" rtlCol="0">
            <a:spAutoFit/>
          </a:bodyPr>
          <a:lstStyle/>
          <a:p>
            <a:r>
              <a:rPr lang="en-US" sz="1200">
                <a:cs typeface="Adobe Devanagari" panose="02040503050201020203" pitchFamily="18" charset="0"/>
              </a:rPr>
              <a:t>www.re-explorer.org</a:t>
            </a:r>
          </a:p>
        </p:txBody>
      </p:sp>
      <p:pic>
        <p:nvPicPr>
          <p:cNvPr id="25" name="Picture 24">
            <a:extLst>
              <a:ext uri="{FF2B5EF4-FFF2-40B4-BE49-F238E27FC236}">
                <a16:creationId xmlns:a16="http://schemas.microsoft.com/office/drawing/2014/main" id="{8A40574C-104E-B243-B609-81FFA6BD2510}"/>
              </a:ext>
            </a:extLst>
          </p:cNvPr>
          <p:cNvPicPr>
            <a:picLocks noChangeAspect="1"/>
          </p:cNvPicPr>
          <p:nvPr userDrawn="1"/>
        </p:nvPicPr>
        <p:blipFill>
          <a:blip r:embed="rId2"/>
          <a:stretch>
            <a:fillRect/>
          </a:stretch>
        </p:blipFill>
        <p:spPr>
          <a:xfrm>
            <a:off x="3388546" y="3854820"/>
            <a:ext cx="1726740" cy="658040"/>
          </a:xfrm>
          <a:prstGeom prst="rect">
            <a:avLst/>
          </a:prstGeom>
        </p:spPr>
      </p:pic>
      <p:pic>
        <p:nvPicPr>
          <p:cNvPr id="26" name="Picture 25">
            <a:extLst>
              <a:ext uri="{FF2B5EF4-FFF2-40B4-BE49-F238E27FC236}">
                <a16:creationId xmlns:a16="http://schemas.microsoft.com/office/drawing/2014/main" id="{56DC3C72-071C-CA4D-B7FF-4B791F962F80}"/>
              </a:ext>
            </a:extLst>
          </p:cNvPr>
          <p:cNvPicPr>
            <a:picLocks noChangeAspect="1"/>
          </p:cNvPicPr>
          <p:nvPr userDrawn="1"/>
        </p:nvPicPr>
        <p:blipFill>
          <a:blip r:embed="rId3"/>
          <a:stretch>
            <a:fillRect/>
          </a:stretch>
        </p:blipFill>
        <p:spPr>
          <a:xfrm>
            <a:off x="6190972" y="3904897"/>
            <a:ext cx="1407540" cy="613668"/>
          </a:xfrm>
          <a:prstGeom prst="rect">
            <a:avLst/>
          </a:prstGeom>
        </p:spPr>
      </p:pic>
      <p:pic>
        <p:nvPicPr>
          <p:cNvPr id="27" name="Picture 26">
            <a:extLst>
              <a:ext uri="{FF2B5EF4-FFF2-40B4-BE49-F238E27FC236}">
                <a16:creationId xmlns:a16="http://schemas.microsoft.com/office/drawing/2014/main" id="{72C9FD33-CEAC-254A-898A-DF31402C9086}"/>
              </a:ext>
            </a:extLst>
          </p:cNvPr>
          <p:cNvPicPr>
            <a:picLocks noChangeAspect="1"/>
          </p:cNvPicPr>
          <p:nvPr userDrawn="1"/>
        </p:nvPicPr>
        <p:blipFill>
          <a:blip r:embed="rId4"/>
          <a:stretch>
            <a:fillRect/>
          </a:stretch>
        </p:blipFill>
        <p:spPr>
          <a:xfrm>
            <a:off x="688332" y="3902864"/>
            <a:ext cx="2061544" cy="601485"/>
          </a:xfrm>
          <a:prstGeom prst="rect">
            <a:avLst/>
          </a:prstGeom>
        </p:spPr>
      </p:pic>
      <p:pic>
        <p:nvPicPr>
          <p:cNvPr id="28" name="Picture 27">
            <a:extLst>
              <a:ext uri="{FF2B5EF4-FFF2-40B4-BE49-F238E27FC236}">
                <a16:creationId xmlns:a16="http://schemas.microsoft.com/office/drawing/2014/main" id="{445FF589-CAF7-4C40-844D-2792E9995322}"/>
              </a:ext>
            </a:extLst>
          </p:cNvPr>
          <p:cNvPicPr>
            <a:picLocks noChangeAspect="1"/>
          </p:cNvPicPr>
          <p:nvPr userDrawn="1"/>
        </p:nvPicPr>
        <p:blipFill>
          <a:blip r:embed="rId5"/>
          <a:stretch>
            <a:fillRect/>
          </a:stretch>
        </p:blipFill>
        <p:spPr>
          <a:xfrm>
            <a:off x="8599472" y="3909253"/>
            <a:ext cx="2139648" cy="568951"/>
          </a:xfrm>
          <a:prstGeom prst="rect">
            <a:avLst/>
          </a:prstGeom>
        </p:spPr>
      </p:pic>
    </p:spTree>
    <p:extLst>
      <p:ext uri="{BB962C8B-B14F-4D97-AF65-F5344CB8AC3E}">
        <p14:creationId xmlns:p14="http://schemas.microsoft.com/office/powerpoint/2010/main" val="4203114853"/>
      </p:ext>
    </p:extLst>
  </p:cSld>
  <p:clrMapOvr>
    <a:masterClrMapping/>
  </p:clrMapOvr>
  <p:extLst>
    <p:ext uri="{DCECCB84-F9BA-43D5-87BE-67443E8EF086}">
      <p15:sldGuideLst xmlns:p15="http://schemas.microsoft.com/office/powerpoint/2012/main">
        <p15:guide id="2" pos="412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tG_Divider - Full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A70E00-0FBB-9F46-AF35-CE11BD709858}"/>
              </a:ext>
            </a:extLst>
          </p:cNvPr>
          <p:cNvSpPr/>
          <p:nvPr userDrawn="1"/>
        </p:nvSpPr>
        <p:spPr>
          <a:xfrm>
            <a:off x="0" y="844952"/>
            <a:ext cx="12188825" cy="5383128"/>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4" name="Title 1">
            <a:extLst>
              <a:ext uri="{FF2B5EF4-FFF2-40B4-BE49-F238E27FC236}">
                <a16:creationId xmlns:a16="http://schemas.microsoft.com/office/drawing/2014/main" id="{5DD7E65D-8358-814A-BC76-97617185EF0E}"/>
              </a:ext>
            </a:extLst>
          </p:cNvPr>
          <p:cNvSpPr>
            <a:spLocks noGrp="1"/>
          </p:cNvSpPr>
          <p:nvPr>
            <p:ph type="title" hasCustomPrompt="1"/>
          </p:nvPr>
        </p:nvSpPr>
        <p:spPr>
          <a:xfrm>
            <a:off x="845743" y="2820698"/>
            <a:ext cx="10839122" cy="584775"/>
          </a:xfrm>
        </p:spPr>
        <p:txBody>
          <a:bodyPr wrap="square" anchor="t" anchorCtr="0">
            <a:spAutoFit/>
          </a:bodyPr>
          <a:lstStyle>
            <a:lvl1pPr>
              <a:defRPr sz="3200">
                <a:solidFill>
                  <a:srgbClr val="FFFFFF"/>
                </a:solidFill>
              </a:defRPr>
            </a:lvl1pPr>
          </a:lstStyle>
          <a:p>
            <a:r>
              <a:rPr lang="en-US"/>
              <a:t>Divider slide</a:t>
            </a:r>
          </a:p>
        </p:txBody>
      </p:sp>
      <p:sp>
        <p:nvSpPr>
          <p:cNvPr id="5" name="TextBox 4">
            <a:extLst>
              <a:ext uri="{FF2B5EF4-FFF2-40B4-BE49-F238E27FC236}">
                <a16:creationId xmlns:a16="http://schemas.microsoft.com/office/drawing/2014/main" id="{478DB197-FFF8-1B43-9A01-9BF31E3CD487}"/>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7" name="Picture 6">
            <a:extLst>
              <a:ext uri="{FF2B5EF4-FFF2-40B4-BE49-F238E27FC236}">
                <a16:creationId xmlns:a16="http://schemas.microsoft.com/office/drawing/2014/main" id="{D5264E22-130B-A643-9342-7B18232009A7}"/>
              </a:ext>
            </a:extLst>
          </p:cNvPr>
          <p:cNvPicPr>
            <a:picLocks noChangeAspect="1"/>
          </p:cNvPicPr>
          <p:nvPr userDrawn="1"/>
        </p:nvPicPr>
        <p:blipFill>
          <a:blip r:embed="rId2"/>
          <a:stretch>
            <a:fillRect/>
          </a:stretch>
        </p:blipFill>
        <p:spPr>
          <a:xfrm>
            <a:off x="10215394" y="144560"/>
            <a:ext cx="1522561" cy="542796"/>
          </a:xfrm>
          <a:prstGeom prst="rect">
            <a:avLst/>
          </a:prstGeom>
        </p:spPr>
      </p:pic>
    </p:spTree>
    <p:extLst>
      <p:ext uri="{BB962C8B-B14F-4D97-AF65-F5344CB8AC3E}">
        <p14:creationId xmlns:p14="http://schemas.microsoft.com/office/powerpoint/2010/main" val="185856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tG_Content slide-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3" y="133004"/>
            <a:ext cx="9334270" cy="675519"/>
          </a:xfrm>
        </p:spPr>
        <p:txBody>
          <a:bodyPr/>
          <a:lstStyle/>
          <a:p>
            <a:r>
              <a:rPr lang="en-US"/>
              <a:t>Click to edit Master title style</a:t>
            </a:r>
          </a:p>
        </p:txBody>
      </p:sp>
      <p:grpSp>
        <p:nvGrpSpPr>
          <p:cNvPr id="10" name="Group 9">
            <a:extLst>
              <a:ext uri="{FF2B5EF4-FFF2-40B4-BE49-F238E27FC236}">
                <a16:creationId xmlns:a16="http://schemas.microsoft.com/office/drawing/2014/main" id="{F1845BA2-2513-A041-87E3-E2DD90CA11FA}"/>
              </a:ext>
            </a:extLst>
          </p:cNvPr>
          <p:cNvGrpSpPr/>
          <p:nvPr userDrawn="1"/>
        </p:nvGrpSpPr>
        <p:grpSpPr>
          <a:xfrm>
            <a:off x="0" y="941672"/>
            <a:ext cx="7220119" cy="5916328"/>
            <a:chOff x="0" y="1066800"/>
            <a:chExt cx="5416500" cy="5916328"/>
          </a:xfrm>
        </p:grpSpPr>
        <p:sp>
          <p:nvSpPr>
            <p:cNvPr id="8" name="Google Shape;1533;p174">
              <a:extLst>
                <a:ext uri="{FF2B5EF4-FFF2-40B4-BE49-F238E27FC236}">
                  <a16:creationId xmlns:a16="http://schemas.microsoft.com/office/drawing/2014/main" id="{CBF9FACE-559D-7B46-9FE2-4F70B30D0BA1}"/>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2113A"/>
                </a:solidFill>
                <a:latin typeface="Calibri"/>
                <a:ea typeface="Calibri"/>
                <a:cs typeface="Calibri"/>
                <a:sym typeface="Calibri"/>
              </a:endParaRPr>
            </a:p>
          </p:txBody>
        </p:sp>
        <p:cxnSp>
          <p:nvCxnSpPr>
            <p:cNvPr id="9" name="Google Shape;1534;p174">
              <a:extLst>
                <a:ext uri="{FF2B5EF4-FFF2-40B4-BE49-F238E27FC236}">
                  <a16:creationId xmlns:a16="http://schemas.microsoft.com/office/drawing/2014/main" id="{0040B898-F8B8-3243-A3DC-042D1F29E778}"/>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
        <p:nvSpPr>
          <p:cNvPr id="16" name="Content Placeholder 15">
            <a:extLst>
              <a:ext uri="{FF2B5EF4-FFF2-40B4-BE49-F238E27FC236}">
                <a16:creationId xmlns:a16="http://schemas.microsoft.com/office/drawing/2014/main" id="{1A137261-6FDF-8F41-93B0-464ED6F242D6}"/>
              </a:ext>
            </a:extLst>
          </p:cNvPr>
          <p:cNvSpPr>
            <a:spLocks noGrp="1"/>
          </p:cNvSpPr>
          <p:nvPr>
            <p:ph sz="quarter" idx="11"/>
          </p:nvPr>
        </p:nvSpPr>
        <p:spPr>
          <a:xfrm>
            <a:off x="648222" y="1232937"/>
            <a:ext cx="11275628" cy="4948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7FDE52A4-99AB-8B48-8AB6-299EF05740A8}"/>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7" name="Picture 16">
            <a:extLst>
              <a:ext uri="{FF2B5EF4-FFF2-40B4-BE49-F238E27FC236}">
                <a16:creationId xmlns:a16="http://schemas.microsoft.com/office/drawing/2014/main" id="{F5579FFE-19B4-C248-88DF-D98595A19ABE}"/>
              </a:ext>
            </a:extLst>
          </p:cNvPr>
          <p:cNvPicPr>
            <a:picLocks noChangeAspect="1"/>
          </p:cNvPicPr>
          <p:nvPr userDrawn="1"/>
        </p:nvPicPr>
        <p:blipFill>
          <a:blip r:embed="rId2"/>
          <a:stretch>
            <a:fillRect/>
          </a:stretch>
        </p:blipFill>
        <p:spPr>
          <a:xfrm>
            <a:off x="10249021" y="161890"/>
            <a:ext cx="1460191" cy="520561"/>
          </a:xfrm>
          <a:prstGeom prst="rect">
            <a:avLst/>
          </a:prstGeom>
        </p:spPr>
      </p:pic>
      <p:cxnSp>
        <p:nvCxnSpPr>
          <p:cNvPr id="18" name="Straight Connector 17">
            <a:extLst>
              <a:ext uri="{FF2B5EF4-FFF2-40B4-BE49-F238E27FC236}">
                <a16:creationId xmlns:a16="http://schemas.microsoft.com/office/drawing/2014/main" id="{4BEC8CCB-42C8-6E42-998F-30BC8CA6CFB7}"/>
              </a:ext>
            </a:extLst>
          </p:cNvPr>
          <p:cNvCxnSpPr>
            <a:cxnSpLocks/>
          </p:cNvCxnSpPr>
          <p:nvPr userDrawn="1"/>
        </p:nvCxnSpPr>
        <p:spPr>
          <a:xfrm>
            <a:off x="10098649" y="206132"/>
            <a:ext cx="1" cy="431924"/>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588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tG_Content slide-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0" y="931483"/>
            <a:ext cx="12188825" cy="5306757"/>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2" y="133004"/>
            <a:ext cx="9303413" cy="675519"/>
          </a:xfrm>
        </p:spPr>
        <p:txBody>
          <a:bodyPr/>
          <a:lstStyle/>
          <a:p>
            <a:r>
              <a:rPr lang="en-US"/>
              <a:t>Click to edit Master title style</a:t>
            </a:r>
          </a:p>
        </p:txBody>
      </p:sp>
      <p:sp>
        <p:nvSpPr>
          <p:cNvPr id="12" name="Content Placeholder 15">
            <a:extLst>
              <a:ext uri="{FF2B5EF4-FFF2-40B4-BE49-F238E27FC236}">
                <a16:creationId xmlns:a16="http://schemas.microsoft.com/office/drawing/2014/main" id="{13832C6D-0467-394D-8DE8-D6815215334D}"/>
              </a:ext>
            </a:extLst>
          </p:cNvPr>
          <p:cNvSpPr>
            <a:spLocks noGrp="1"/>
          </p:cNvSpPr>
          <p:nvPr>
            <p:ph sz="quarter" idx="11"/>
          </p:nvPr>
        </p:nvSpPr>
        <p:spPr>
          <a:xfrm>
            <a:off x="648222" y="1232936"/>
            <a:ext cx="11275628" cy="48630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467E6CC-2441-C044-B066-AABBCBBFF58A}"/>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4" name="Picture 13">
            <a:extLst>
              <a:ext uri="{FF2B5EF4-FFF2-40B4-BE49-F238E27FC236}">
                <a16:creationId xmlns:a16="http://schemas.microsoft.com/office/drawing/2014/main" id="{ABA760A2-0594-3E4A-9364-6A941F1DCB2F}"/>
              </a:ext>
            </a:extLst>
          </p:cNvPr>
          <p:cNvPicPr>
            <a:picLocks noChangeAspect="1"/>
          </p:cNvPicPr>
          <p:nvPr userDrawn="1"/>
        </p:nvPicPr>
        <p:blipFill>
          <a:blip r:embed="rId2"/>
          <a:stretch>
            <a:fillRect/>
          </a:stretch>
        </p:blipFill>
        <p:spPr>
          <a:xfrm>
            <a:off x="10249021" y="161890"/>
            <a:ext cx="1460191" cy="520561"/>
          </a:xfrm>
          <a:prstGeom prst="rect">
            <a:avLst/>
          </a:prstGeom>
        </p:spPr>
      </p:pic>
      <p:cxnSp>
        <p:nvCxnSpPr>
          <p:cNvPr id="15" name="Straight Connector 14">
            <a:extLst>
              <a:ext uri="{FF2B5EF4-FFF2-40B4-BE49-F238E27FC236}">
                <a16:creationId xmlns:a16="http://schemas.microsoft.com/office/drawing/2014/main" id="{DEC98B47-6922-CA4B-9307-8B0F71078325}"/>
              </a:ext>
            </a:extLst>
          </p:cNvPr>
          <p:cNvCxnSpPr>
            <a:cxnSpLocks/>
          </p:cNvCxnSpPr>
          <p:nvPr userDrawn="1"/>
        </p:nvCxnSpPr>
        <p:spPr>
          <a:xfrm>
            <a:off x="10098649" y="206132"/>
            <a:ext cx="1" cy="431924"/>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3776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tG_Content slide-whit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2" y="133004"/>
            <a:ext cx="9226269" cy="675519"/>
          </a:xfrm>
        </p:spPr>
        <p:txBody>
          <a:bodyPr/>
          <a:lstStyle/>
          <a:p>
            <a:r>
              <a:rPr lang="en-US"/>
              <a:t>Click to edit Master title style</a:t>
            </a:r>
          </a:p>
        </p:txBody>
      </p:sp>
      <p:grpSp>
        <p:nvGrpSpPr>
          <p:cNvPr id="10" name="Group 9">
            <a:extLst>
              <a:ext uri="{FF2B5EF4-FFF2-40B4-BE49-F238E27FC236}">
                <a16:creationId xmlns:a16="http://schemas.microsoft.com/office/drawing/2014/main" id="{F1845BA2-2513-A041-87E3-E2DD90CA11FA}"/>
              </a:ext>
            </a:extLst>
          </p:cNvPr>
          <p:cNvGrpSpPr/>
          <p:nvPr userDrawn="1"/>
        </p:nvGrpSpPr>
        <p:grpSpPr>
          <a:xfrm>
            <a:off x="0" y="941672"/>
            <a:ext cx="7220119" cy="5916328"/>
            <a:chOff x="0" y="1066800"/>
            <a:chExt cx="5416500" cy="5916328"/>
          </a:xfrm>
        </p:grpSpPr>
        <p:sp>
          <p:nvSpPr>
            <p:cNvPr id="8" name="Google Shape;1533;p174">
              <a:extLst>
                <a:ext uri="{FF2B5EF4-FFF2-40B4-BE49-F238E27FC236}">
                  <a16:creationId xmlns:a16="http://schemas.microsoft.com/office/drawing/2014/main" id="{CBF9FACE-559D-7B46-9FE2-4F70B30D0BA1}"/>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2113A"/>
                </a:solidFill>
                <a:latin typeface="Calibri"/>
                <a:ea typeface="Calibri"/>
                <a:cs typeface="Calibri"/>
                <a:sym typeface="Calibri"/>
              </a:endParaRPr>
            </a:p>
          </p:txBody>
        </p:sp>
        <p:cxnSp>
          <p:nvCxnSpPr>
            <p:cNvPr id="9" name="Google Shape;1534;p174">
              <a:extLst>
                <a:ext uri="{FF2B5EF4-FFF2-40B4-BE49-F238E27FC236}">
                  <a16:creationId xmlns:a16="http://schemas.microsoft.com/office/drawing/2014/main" id="{0040B898-F8B8-3243-A3DC-042D1F29E778}"/>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
        <p:nvSpPr>
          <p:cNvPr id="13" name="Content Placeholder 15">
            <a:extLst>
              <a:ext uri="{FF2B5EF4-FFF2-40B4-BE49-F238E27FC236}">
                <a16:creationId xmlns:a16="http://schemas.microsoft.com/office/drawing/2014/main" id="{19370AA8-8CAA-C640-B69D-4A485056C02E}"/>
              </a:ext>
            </a:extLst>
          </p:cNvPr>
          <p:cNvSpPr>
            <a:spLocks noGrp="1"/>
          </p:cNvSpPr>
          <p:nvPr>
            <p:ph sz="quarter" idx="11"/>
          </p:nvPr>
        </p:nvSpPr>
        <p:spPr>
          <a:xfrm>
            <a:off x="648224" y="1232937"/>
            <a:ext cx="5406444" cy="5015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5">
            <a:extLst>
              <a:ext uri="{FF2B5EF4-FFF2-40B4-BE49-F238E27FC236}">
                <a16:creationId xmlns:a16="http://schemas.microsoft.com/office/drawing/2014/main" id="{75E784DF-D21A-5342-A0EB-47EBD4735CCA}"/>
              </a:ext>
            </a:extLst>
          </p:cNvPr>
          <p:cNvSpPr>
            <a:spLocks noGrp="1"/>
          </p:cNvSpPr>
          <p:nvPr>
            <p:ph sz="quarter" idx="12"/>
          </p:nvPr>
        </p:nvSpPr>
        <p:spPr>
          <a:xfrm>
            <a:off x="6425631" y="1232937"/>
            <a:ext cx="5406444" cy="5015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30D99506-6791-FC43-AAF3-16435C2064A9}"/>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8" name="Picture 17">
            <a:extLst>
              <a:ext uri="{FF2B5EF4-FFF2-40B4-BE49-F238E27FC236}">
                <a16:creationId xmlns:a16="http://schemas.microsoft.com/office/drawing/2014/main" id="{ADC7ABAE-7B2B-304D-B18D-53C188BC4E6A}"/>
              </a:ext>
            </a:extLst>
          </p:cNvPr>
          <p:cNvPicPr>
            <a:picLocks noChangeAspect="1"/>
          </p:cNvPicPr>
          <p:nvPr userDrawn="1"/>
        </p:nvPicPr>
        <p:blipFill>
          <a:blip r:embed="rId2"/>
          <a:stretch>
            <a:fillRect/>
          </a:stretch>
        </p:blipFill>
        <p:spPr>
          <a:xfrm>
            <a:off x="10249021" y="161890"/>
            <a:ext cx="1460191" cy="520561"/>
          </a:xfrm>
          <a:prstGeom prst="rect">
            <a:avLst/>
          </a:prstGeom>
        </p:spPr>
      </p:pic>
      <p:cxnSp>
        <p:nvCxnSpPr>
          <p:cNvPr id="19" name="Straight Connector 18">
            <a:extLst>
              <a:ext uri="{FF2B5EF4-FFF2-40B4-BE49-F238E27FC236}">
                <a16:creationId xmlns:a16="http://schemas.microsoft.com/office/drawing/2014/main" id="{06AE54CD-1D30-1446-8C1F-2613B219C72D}"/>
              </a:ext>
            </a:extLst>
          </p:cNvPr>
          <p:cNvCxnSpPr>
            <a:cxnSpLocks/>
          </p:cNvCxnSpPr>
          <p:nvPr userDrawn="1"/>
        </p:nvCxnSpPr>
        <p:spPr>
          <a:xfrm>
            <a:off x="10098649" y="206132"/>
            <a:ext cx="1" cy="431924"/>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935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tG_Content slide-blue 2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B5EF7CD-532F-1247-96DF-B302F628874C}"/>
              </a:ext>
            </a:extLst>
          </p:cNvPr>
          <p:cNvSpPr/>
          <p:nvPr userDrawn="1"/>
        </p:nvSpPr>
        <p:spPr>
          <a:xfrm>
            <a:off x="0" y="931483"/>
            <a:ext cx="12188825" cy="5306757"/>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3" y="133004"/>
            <a:ext cx="9380557" cy="675519"/>
          </a:xfrm>
        </p:spPr>
        <p:txBody>
          <a:bodyPr/>
          <a:lstStyle/>
          <a:p>
            <a:r>
              <a:rPr lang="en-US"/>
              <a:t>Click to edit Master title style</a:t>
            </a:r>
          </a:p>
        </p:txBody>
      </p:sp>
      <p:sp>
        <p:nvSpPr>
          <p:cNvPr id="13" name="Content Placeholder 15">
            <a:extLst>
              <a:ext uri="{FF2B5EF4-FFF2-40B4-BE49-F238E27FC236}">
                <a16:creationId xmlns:a16="http://schemas.microsoft.com/office/drawing/2014/main" id="{89B0B698-9E70-9449-A180-F559EA8BFF1C}"/>
              </a:ext>
            </a:extLst>
          </p:cNvPr>
          <p:cNvSpPr>
            <a:spLocks noGrp="1"/>
          </p:cNvSpPr>
          <p:nvPr>
            <p:ph sz="quarter" idx="11"/>
          </p:nvPr>
        </p:nvSpPr>
        <p:spPr>
          <a:xfrm>
            <a:off x="648224" y="1232936"/>
            <a:ext cx="5406444" cy="4869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5">
            <a:extLst>
              <a:ext uri="{FF2B5EF4-FFF2-40B4-BE49-F238E27FC236}">
                <a16:creationId xmlns:a16="http://schemas.microsoft.com/office/drawing/2014/main" id="{ECD35C46-9EA9-D54F-989D-B763641A87A8}"/>
              </a:ext>
            </a:extLst>
          </p:cNvPr>
          <p:cNvSpPr>
            <a:spLocks noGrp="1"/>
          </p:cNvSpPr>
          <p:nvPr>
            <p:ph sz="quarter" idx="12"/>
          </p:nvPr>
        </p:nvSpPr>
        <p:spPr>
          <a:xfrm>
            <a:off x="6425631" y="1232936"/>
            <a:ext cx="5406444" cy="4869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31B9FCF8-708F-C841-B947-95C1B641C6E3}"/>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6" name="Picture 15">
            <a:extLst>
              <a:ext uri="{FF2B5EF4-FFF2-40B4-BE49-F238E27FC236}">
                <a16:creationId xmlns:a16="http://schemas.microsoft.com/office/drawing/2014/main" id="{7B1F0EA8-E28C-0148-8879-9FB4F8933C3A}"/>
              </a:ext>
            </a:extLst>
          </p:cNvPr>
          <p:cNvPicPr>
            <a:picLocks noChangeAspect="1"/>
          </p:cNvPicPr>
          <p:nvPr userDrawn="1"/>
        </p:nvPicPr>
        <p:blipFill>
          <a:blip r:embed="rId2"/>
          <a:stretch>
            <a:fillRect/>
          </a:stretch>
        </p:blipFill>
        <p:spPr>
          <a:xfrm>
            <a:off x="10249021" y="161890"/>
            <a:ext cx="1460191" cy="520561"/>
          </a:xfrm>
          <a:prstGeom prst="rect">
            <a:avLst/>
          </a:prstGeom>
        </p:spPr>
      </p:pic>
      <p:cxnSp>
        <p:nvCxnSpPr>
          <p:cNvPr id="17" name="Straight Connector 16">
            <a:extLst>
              <a:ext uri="{FF2B5EF4-FFF2-40B4-BE49-F238E27FC236}">
                <a16:creationId xmlns:a16="http://schemas.microsoft.com/office/drawing/2014/main" id="{984173DE-FEE0-124A-A7D7-01E708F02409}"/>
              </a:ext>
            </a:extLst>
          </p:cNvPr>
          <p:cNvCxnSpPr>
            <a:cxnSpLocks/>
          </p:cNvCxnSpPr>
          <p:nvPr userDrawn="1"/>
        </p:nvCxnSpPr>
        <p:spPr>
          <a:xfrm>
            <a:off x="10098649" y="206132"/>
            <a:ext cx="1" cy="431924"/>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822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tG_Title left—content 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1" y="0"/>
            <a:ext cx="3921622" cy="6858000"/>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4252841" y="787078"/>
            <a:ext cx="7551770" cy="531934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502489" y="262210"/>
            <a:ext cx="2981925" cy="2023788"/>
          </a:xfrm>
        </p:spPr>
        <p:txBody>
          <a:bodyPr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502489" y="4949687"/>
            <a:ext cx="3074666" cy="1530626"/>
          </a:xfrm>
        </p:spPr>
        <p:txBody>
          <a:bodyPr/>
          <a:lstStyle>
            <a:lvl1pPr marL="0" indent="0">
              <a:buFontTx/>
              <a:buNone/>
              <a:defRPr>
                <a:solidFill>
                  <a:schemeClr val="bg1"/>
                </a:solidFill>
              </a:defRPr>
            </a:lvl1pPr>
          </a:lstStyle>
          <a:p>
            <a:pPr lvl="0"/>
            <a:r>
              <a:rPr lang="en-US"/>
              <a:t>Supporting text</a:t>
            </a:r>
          </a:p>
        </p:txBody>
      </p:sp>
      <p:sp>
        <p:nvSpPr>
          <p:cNvPr id="8" name="TextBox 7">
            <a:extLst>
              <a:ext uri="{FF2B5EF4-FFF2-40B4-BE49-F238E27FC236}">
                <a16:creationId xmlns:a16="http://schemas.microsoft.com/office/drawing/2014/main" id="{729C2CB3-11E3-9042-BA37-24DB3681C343}"/>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5" name="Picture 14">
            <a:extLst>
              <a:ext uri="{FF2B5EF4-FFF2-40B4-BE49-F238E27FC236}">
                <a16:creationId xmlns:a16="http://schemas.microsoft.com/office/drawing/2014/main" id="{71417C89-C98A-634E-AA9F-41BED0A5F9EA}"/>
              </a:ext>
            </a:extLst>
          </p:cNvPr>
          <p:cNvPicPr>
            <a:picLocks noChangeAspect="1"/>
          </p:cNvPicPr>
          <p:nvPr userDrawn="1"/>
        </p:nvPicPr>
        <p:blipFill>
          <a:blip r:embed="rId2"/>
          <a:stretch>
            <a:fillRect/>
          </a:stretch>
        </p:blipFill>
        <p:spPr>
          <a:xfrm>
            <a:off x="10249021" y="161890"/>
            <a:ext cx="1460191" cy="520561"/>
          </a:xfrm>
          <a:prstGeom prst="rect">
            <a:avLst/>
          </a:prstGeom>
        </p:spPr>
      </p:pic>
      <p:cxnSp>
        <p:nvCxnSpPr>
          <p:cNvPr id="16" name="Straight Connector 15">
            <a:extLst>
              <a:ext uri="{FF2B5EF4-FFF2-40B4-BE49-F238E27FC236}">
                <a16:creationId xmlns:a16="http://schemas.microsoft.com/office/drawing/2014/main" id="{A4B83CA2-19D1-0148-898B-776FE6B69F68}"/>
              </a:ext>
            </a:extLst>
          </p:cNvPr>
          <p:cNvCxnSpPr>
            <a:cxnSpLocks/>
          </p:cNvCxnSpPr>
          <p:nvPr userDrawn="1"/>
        </p:nvCxnSpPr>
        <p:spPr>
          <a:xfrm>
            <a:off x="10098649" y="206132"/>
            <a:ext cx="1" cy="431924"/>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967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tG_Content top — title botto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0" y="4432852"/>
            <a:ext cx="12188825" cy="1846028"/>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410711" y="775504"/>
            <a:ext cx="11393900" cy="35281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502488" y="4645366"/>
            <a:ext cx="7857456" cy="1530626"/>
          </a:xfrm>
        </p:spPr>
        <p:txBody>
          <a:bodyPr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8623956" y="4645366"/>
            <a:ext cx="3193904" cy="1530626"/>
          </a:xfrm>
        </p:spPr>
        <p:txBody>
          <a:bodyPr/>
          <a:lstStyle>
            <a:lvl1pPr marL="0" indent="0">
              <a:buFontTx/>
              <a:buNone/>
              <a:defRPr>
                <a:solidFill>
                  <a:schemeClr val="bg1"/>
                </a:solidFill>
              </a:defRPr>
            </a:lvl1pPr>
          </a:lstStyle>
          <a:p>
            <a:pPr lvl="0"/>
            <a:r>
              <a:rPr lang="en-US"/>
              <a:t>Supporting text</a:t>
            </a:r>
          </a:p>
        </p:txBody>
      </p:sp>
      <p:sp>
        <p:nvSpPr>
          <p:cNvPr id="8" name="TextBox 7">
            <a:extLst>
              <a:ext uri="{FF2B5EF4-FFF2-40B4-BE49-F238E27FC236}">
                <a16:creationId xmlns:a16="http://schemas.microsoft.com/office/drawing/2014/main" id="{EB703680-7698-884F-9C54-1EC40AF23514}"/>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5" name="Picture 14">
            <a:extLst>
              <a:ext uri="{FF2B5EF4-FFF2-40B4-BE49-F238E27FC236}">
                <a16:creationId xmlns:a16="http://schemas.microsoft.com/office/drawing/2014/main" id="{915B53E8-F9A3-9042-9254-F1C024E8D864}"/>
              </a:ext>
            </a:extLst>
          </p:cNvPr>
          <p:cNvPicPr>
            <a:picLocks noChangeAspect="1"/>
          </p:cNvPicPr>
          <p:nvPr userDrawn="1"/>
        </p:nvPicPr>
        <p:blipFill>
          <a:blip r:embed="rId2"/>
          <a:stretch>
            <a:fillRect/>
          </a:stretch>
        </p:blipFill>
        <p:spPr>
          <a:xfrm>
            <a:off x="10249021" y="161890"/>
            <a:ext cx="1460191" cy="520561"/>
          </a:xfrm>
          <a:prstGeom prst="rect">
            <a:avLst/>
          </a:prstGeom>
        </p:spPr>
      </p:pic>
      <p:cxnSp>
        <p:nvCxnSpPr>
          <p:cNvPr id="16" name="Straight Connector 15">
            <a:extLst>
              <a:ext uri="{FF2B5EF4-FFF2-40B4-BE49-F238E27FC236}">
                <a16:creationId xmlns:a16="http://schemas.microsoft.com/office/drawing/2014/main" id="{551D79E3-5BAA-7043-8272-7A393C73999A}"/>
              </a:ext>
            </a:extLst>
          </p:cNvPr>
          <p:cNvCxnSpPr>
            <a:cxnSpLocks/>
          </p:cNvCxnSpPr>
          <p:nvPr userDrawn="1"/>
        </p:nvCxnSpPr>
        <p:spPr>
          <a:xfrm>
            <a:off x="10098649" y="206132"/>
            <a:ext cx="1" cy="431924"/>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18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tG_Photo top—content bottom">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8B85C46C-E929-CD40-BF5C-2CF6BF50BFFC}"/>
              </a:ext>
            </a:extLst>
          </p:cNvPr>
          <p:cNvSpPr>
            <a:spLocks noGrp="1"/>
          </p:cNvSpPr>
          <p:nvPr>
            <p:ph type="pic" sz="quarter" idx="14" hasCustomPrompt="1"/>
          </p:nvPr>
        </p:nvSpPr>
        <p:spPr>
          <a:xfrm>
            <a:off x="0" y="787078"/>
            <a:ext cx="12188825" cy="2321883"/>
          </a:xfrm>
          <a:solidFill>
            <a:schemeClr val="bg1">
              <a:lumMod val="85000"/>
            </a:schemeClr>
          </a:solidFill>
        </p:spPr>
        <p:txBody>
          <a:bodyPr lIns="91440" tIns="274320">
            <a:normAutofit/>
          </a:bodyPr>
          <a:lstStyle>
            <a:lvl1pPr marL="0" indent="0" algn="ctr">
              <a:buFontTx/>
              <a:buNone/>
              <a:defRPr sz="1200"/>
            </a:lvl1pPr>
          </a:lstStyle>
          <a:p>
            <a:r>
              <a:rPr lang="en-US"/>
              <a:t>Add photo</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0" y="3114740"/>
            <a:ext cx="12188825" cy="572677"/>
          </a:xfrm>
          <a:solidFill>
            <a:srgbClr val="002F6B"/>
          </a:solidFill>
        </p:spPr>
        <p:txBody>
          <a:bodyPr lIns="457200"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542235" y="3955775"/>
            <a:ext cx="11408114" cy="2236303"/>
          </a:xfrm>
        </p:spPr>
        <p:txBody>
          <a:bodyPr/>
          <a:lstStyle>
            <a:lvl1pPr marL="0" indent="0">
              <a:buFontTx/>
              <a:buNone/>
              <a:defRPr>
                <a:solidFill>
                  <a:schemeClr val="tx1"/>
                </a:solidFill>
              </a:defRPr>
            </a:lvl1pPr>
          </a:lstStyle>
          <a:p>
            <a:pPr lvl="0"/>
            <a:r>
              <a:rPr lang="en-US"/>
              <a:t>Supporting text</a:t>
            </a:r>
          </a:p>
        </p:txBody>
      </p:sp>
      <p:sp>
        <p:nvSpPr>
          <p:cNvPr id="7" name="TextBox 6">
            <a:extLst>
              <a:ext uri="{FF2B5EF4-FFF2-40B4-BE49-F238E27FC236}">
                <a16:creationId xmlns:a16="http://schemas.microsoft.com/office/drawing/2014/main" id="{C00C3C4C-8F3B-CB41-8C80-4728CF38F2B1}"/>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4" name="Picture 13">
            <a:extLst>
              <a:ext uri="{FF2B5EF4-FFF2-40B4-BE49-F238E27FC236}">
                <a16:creationId xmlns:a16="http://schemas.microsoft.com/office/drawing/2014/main" id="{0B2BD17B-9575-CA49-BC6B-23747F3CC574}"/>
              </a:ext>
            </a:extLst>
          </p:cNvPr>
          <p:cNvPicPr>
            <a:picLocks noChangeAspect="1"/>
          </p:cNvPicPr>
          <p:nvPr userDrawn="1"/>
        </p:nvPicPr>
        <p:blipFill>
          <a:blip r:embed="rId2"/>
          <a:stretch>
            <a:fillRect/>
          </a:stretch>
        </p:blipFill>
        <p:spPr>
          <a:xfrm>
            <a:off x="10249021" y="161890"/>
            <a:ext cx="1460191" cy="520561"/>
          </a:xfrm>
          <a:prstGeom prst="rect">
            <a:avLst/>
          </a:prstGeom>
        </p:spPr>
      </p:pic>
      <p:cxnSp>
        <p:nvCxnSpPr>
          <p:cNvPr id="15" name="Straight Connector 14">
            <a:extLst>
              <a:ext uri="{FF2B5EF4-FFF2-40B4-BE49-F238E27FC236}">
                <a16:creationId xmlns:a16="http://schemas.microsoft.com/office/drawing/2014/main" id="{CE6F38D9-867D-4D4A-A42B-052FF3952A13}"/>
              </a:ext>
            </a:extLst>
          </p:cNvPr>
          <p:cNvCxnSpPr>
            <a:cxnSpLocks/>
          </p:cNvCxnSpPr>
          <p:nvPr userDrawn="1"/>
        </p:nvCxnSpPr>
        <p:spPr>
          <a:xfrm>
            <a:off x="10098649" y="206132"/>
            <a:ext cx="1" cy="431924"/>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0591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JEDI_Divider - Full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A70E00-0FBB-9F46-AF35-CE11BD709858}"/>
              </a:ext>
            </a:extLst>
          </p:cNvPr>
          <p:cNvSpPr/>
          <p:nvPr userDrawn="1"/>
        </p:nvSpPr>
        <p:spPr>
          <a:xfrm>
            <a:off x="0" y="844952"/>
            <a:ext cx="12188825" cy="5413608"/>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4" name="Title 1">
            <a:extLst>
              <a:ext uri="{FF2B5EF4-FFF2-40B4-BE49-F238E27FC236}">
                <a16:creationId xmlns:a16="http://schemas.microsoft.com/office/drawing/2014/main" id="{5DD7E65D-8358-814A-BC76-97617185EF0E}"/>
              </a:ext>
            </a:extLst>
          </p:cNvPr>
          <p:cNvSpPr>
            <a:spLocks noGrp="1"/>
          </p:cNvSpPr>
          <p:nvPr>
            <p:ph type="title" hasCustomPrompt="1"/>
          </p:nvPr>
        </p:nvSpPr>
        <p:spPr>
          <a:xfrm>
            <a:off x="845743" y="2820698"/>
            <a:ext cx="10839122" cy="584775"/>
          </a:xfrm>
        </p:spPr>
        <p:txBody>
          <a:bodyPr wrap="square" anchor="t" anchorCtr="0">
            <a:spAutoFit/>
          </a:bodyPr>
          <a:lstStyle>
            <a:lvl1pPr>
              <a:defRPr sz="3200">
                <a:solidFill>
                  <a:srgbClr val="FFFFFF"/>
                </a:solidFill>
              </a:defRPr>
            </a:lvl1pPr>
          </a:lstStyle>
          <a:p>
            <a:r>
              <a:rPr lang="en-US"/>
              <a:t>Divider slide</a:t>
            </a:r>
          </a:p>
        </p:txBody>
      </p:sp>
      <p:sp>
        <p:nvSpPr>
          <p:cNvPr id="5" name="TextBox 4">
            <a:extLst>
              <a:ext uri="{FF2B5EF4-FFF2-40B4-BE49-F238E27FC236}">
                <a16:creationId xmlns:a16="http://schemas.microsoft.com/office/drawing/2014/main" id="{478DB197-FFF8-1B43-9A01-9BF31E3CD487}"/>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6" name="Picture 5">
            <a:extLst>
              <a:ext uri="{FF2B5EF4-FFF2-40B4-BE49-F238E27FC236}">
                <a16:creationId xmlns:a16="http://schemas.microsoft.com/office/drawing/2014/main" id="{7B27D280-B9BC-974F-BF94-EDC373F6BD91}"/>
              </a:ext>
            </a:extLst>
          </p:cNvPr>
          <p:cNvPicPr>
            <a:picLocks noChangeAspect="1"/>
          </p:cNvPicPr>
          <p:nvPr userDrawn="1"/>
        </p:nvPicPr>
        <p:blipFill>
          <a:blip r:embed="rId2"/>
          <a:stretch>
            <a:fillRect/>
          </a:stretch>
        </p:blipFill>
        <p:spPr>
          <a:xfrm>
            <a:off x="10546121" y="132080"/>
            <a:ext cx="1342329" cy="589811"/>
          </a:xfrm>
          <a:prstGeom prst="rect">
            <a:avLst/>
          </a:prstGeom>
        </p:spPr>
      </p:pic>
    </p:spTree>
    <p:extLst>
      <p:ext uri="{BB962C8B-B14F-4D97-AF65-F5344CB8AC3E}">
        <p14:creationId xmlns:p14="http://schemas.microsoft.com/office/powerpoint/2010/main" val="573003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JEDI_Content slide-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3" y="133004"/>
            <a:ext cx="9334270" cy="675519"/>
          </a:xfrm>
        </p:spPr>
        <p:txBody>
          <a:bodyPr/>
          <a:lstStyle/>
          <a:p>
            <a:r>
              <a:rPr lang="en-US"/>
              <a:t>Click to edit Master title style</a:t>
            </a:r>
          </a:p>
        </p:txBody>
      </p:sp>
      <p:grpSp>
        <p:nvGrpSpPr>
          <p:cNvPr id="10" name="Group 9">
            <a:extLst>
              <a:ext uri="{FF2B5EF4-FFF2-40B4-BE49-F238E27FC236}">
                <a16:creationId xmlns:a16="http://schemas.microsoft.com/office/drawing/2014/main" id="{F1845BA2-2513-A041-87E3-E2DD90CA11FA}"/>
              </a:ext>
            </a:extLst>
          </p:cNvPr>
          <p:cNvGrpSpPr/>
          <p:nvPr userDrawn="1"/>
        </p:nvGrpSpPr>
        <p:grpSpPr>
          <a:xfrm>
            <a:off x="0" y="941672"/>
            <a:ext cx="7220119" cy="5916328"/>
            <a:chOff x="0" y="1066800"/>
            <a:chExt cx="5416500" cy="5916328"/>
          </a:xfrm>
        </p:grpSpPr>
        <p:sp>
          <p:nvSpPr>
            <p:cNvPr id="8" name="Google Shape;1533;p174">
              <a:extLst>
                <a:ext uri="{FF2B5EF4-FFF2-40B4-BE49-F238E27FC236}">
                  <a16:creationId xmlns:a16="http://schemas.microsoft.com/office/drawing/2014/main" id="{CBF9FACE-559D-7B46-9FE2-4F70B30D0BA1}"/>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2113A"/>
                </a:solidFill>
                <a:latin typeface="Calibri"/>
                <a:ea typeface="Calibri"/>
                <a:cs typeface="Calibri"/>
                <a:sym typeface="Calibri"/>
              </a:endParaRPr>
            </a:p>
          </p:txBody>
        </p:sp>
        <p:cxnSp>
          <p:nvCxnSpPr>
            <p:cNvPr id="9" name="Google Shape;1534;p174">
              <a:extLst>
                <a:ext uri="{FF2B5EF4-FFF2-40B4-BE49-F238E27FC236}">
                  <a16:creationId xmlns:a16="http://schemas.microsoft.com/office/drawing/2014/main" id="{0040B898-F8B8-3243-A3DC-042D1F29E778}"/>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
        <p:nvSpPr>
          <p:cNvPr id="16" name="Content Placeholder 15">
            <a:extLst>
              <a:ext uri="{FF2B5EF4-FFF2-40B4-BE49-F238E27FC236}">
                <a16:creationId xmlns:a16="http://schemas.microsoft.com/office/drawing/2014/main" id="{1A137261-6FDF-8F41-93B0-464ED6F242D6}"/>
              </a:ext>
            </a:extLst>
          </p:cNvPr>
          <p:cNvSpPr>
            <a:spLocks noGrp="1"/>
          </p:cNvSpPr>
          <p:nvPr>
            <p:ph sz="quarter" idx="11"/>
          </p:nvPr>
        </p:nvSpPr>
        <p:spPr>
          <a:xfrm>
            <a:off x="648222" y="1232937"/>
            <a:ext cx="11275628" cy="5035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7FDE52A4-99AB-8B48-8AB6-299EF05740A8}"/>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4" name="Picture 13">
            <a:extLst>
              <a:ext uri="{FF2B5EF4-FFF2-40B4-BE49-F238E27FC236}">
                <a16:creationId xmlns:a16="http://schemas.microsoft.com/office/drawing/2014/main" id="{9A62246D-C92B-BD43-AFDA-ACEEA4ECDF28}"/>
              </a:ext>
            </a:extLst>
          </p:cNvPr>
          <p:cNvPicPr>
            <a:picLocks noChangeAspect="1"/>
          </p:cNvPicPr>
          <p:nvPr userDrawn="1"/>
        </p:nvPicPr>
        <p:blipFill>
          <a:blip r:embed="rId2"/>
          <a:stretch>
            <a:fillRect/>
          </a:stretch>
        </p:blipFill>
        <p:spPr>
          <a:xfrm>
            <a:off x="10541092" y="196277"/>
            <a:ext cx="1237841" cy="543900"/>
          </a:xfrm>
          <a:prstGeom prst="rect">
            <a:avLst/>
          </a:prstGeom>
        </p:spPr>
      </p:pic>
      <p:cxnSp>
        <p:nvCxnSpPr>
          <p:cNvPr id="15" name="Straight Connector 14">
            <a:extLst>
              <a:ext uri="{FF2B5EF4-FFF2-40B4-BE49-F238E27FC236}">
                <a16:creationId xmlns:a16="http://schemas.microsoft.com/office/drawing/2014/main" id="{A686A8A8-861E-EC4D-9B28-4A076CFD8820}"/>
              </a:ext>
            </a:extLst>
          </p:cNvPr>
          <p:cNvCxnSpPr>
            <a:cxnSpLocks/>
          </p:cNvCxnSpPr>
          <p:nvPr userDrawn="1"/>
        </p:nvCxnSpPr>
        <p:spPr>
          <a:xfrm>
            <a:off x="10390359" y="246451"/>
            <a:ext cx="1" cy="412748"/>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455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s">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2AB391-845C-CE46-914D-2958B0FD4AEA}"/>
              </a:ext>
            </a:extLst>
          </p:cNvPr>
          <p:cNvSpPr/>
          <p:nvPr userDrawn="1"/>
        </p:nvSpPr>
        <p:spPr>
          <a:xfrm>
            <a:off x="4251916" y="6284094"/>
            <a:ext cx="4176276" cy="573906"/>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6" name="Rectangle 15">
            <a:extLst>
              <a:ext uri="{FF2B5EF4-FFF2-40B4-BE49-F238E27FC236}">
                <a16:creationId xmlns:a16="http://schemas.microsoft.com/office/drawing/2014/main" id="{AD51DED2-560B-8D4C-8A0F-6997E60FA886}"/>
              </a:ext>
            </a:extLst>
          </p:cNvPr>
          <p:cNvSpPr/>
          <p:nvPr userDrawn="1"/>
        </p:nvSpPr>
        <p:spPr>
          <a:xfrm>
            <a:off x="0" y="683013"/>
            <a:ext cx="12188825" cy="54420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7" name="Text Placeholder 11">
            <a:extLst>
              <a:ext uri="{FF2B5EF4-FFF2-40B4-BE49-F238E27FC236}">
                <a16:creationId xmlns:a16="http://schemas.microsoft.com/office/drawing/2014/main" id="{11F4A959-5AAA-1344-A54B-80E6CC39B717}"/>
              </a:ext>
            </a:extLst>
          </p:cNvPr>
          <p:cNvSpPr>
            <a:spLocks noGrp="1"/>
          </p:cNvSpPr>
          <p:nvPr userDrawn="1">
            <p:ph type="body" sz="quarter" idx="18" hasCustomPrompt="1"/>
          </p:nvPr>
        </p:nvSpPr>
        <p:spPr>
          <a:xfrm>
            <a:off x="526399" y="776813"/>
            <a:ext cx="11010219" cy="233840"/>
          </a:xfrm>
        </p:spPr>
        <p:txBody>
          <a:bodyPr>
            <a:noAutofit/>
          </a:bodyPr>
          <a:lstStyle>
            <a:lvl1pPr marL="0" indent="0" algn="l">
              <a:spcAft>
                <a:spcPts val="200"/>
              </a:spcAft>
              <a:buFontTx/>
              <a:buNone/>
              <a:defRPr sz="1800" b="1">
                <a:solidFill>
                  <a:schemeClr val="bg1"/>
                </a:solidFill>
              </a:defRPr>
            </a:lvl1pPr>
          </a:lstStyle>
          <a:p>
            <a:pPr lvl="0"/>
            <a:r>
              <a:rPr lang="en-US"/>
              <a:t>Logo lockup and individual logos</a:t>
            </a:r>
          </a:p>
        </p:txBody>
      </p:sp>
      <p:sp>
        <p:nvSpPr>
          <p:cNvPr id="19" name="TextBox 18">
            <a:extLst>
              <a:ext uri="{FF2B5EF4-FFF2-40B4-BE49-F238E27FC236}">
                <a16:creationId xmlns:a16="http://schemas.microsoft.com/office/drawing/2014/main" id="{F3896823-35DD-4244-B416-66AEB136ABA2}"/>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20" name="Picture 19">
            <a:extLst>
              <a:ext uri="{FF2B5EF4-FFF2-40B4-BE49-F238E27FC236}">
                <a16:creationId xmlns:a16="http://schemas.microsoft.com/office/drawing/2014/main" id="{AE7FB166-297B-5E4D-ACFA-D95CC3397700}"/>
              </a:ext>
            </a:extLst>
          </p:cNvPr>
          <p:cNvPicPr>
            <a:picLocks noChangeAspect="1"/>
          </p:cNvPicPr>
          <p:nvPr userDrawn="1"/>
        </p:nvPicPr>
        <p:blipFill>
          <a:blip r:embed="rId2"/>
          <a:stretch>
            <a:fillRect/>
          </a:stretch>
        </p:blipFill>
        <p:spPr>
          <a:xfrm>
            <a:off x="4042281" y="2167001"/>
            <a:ext cx="2000316" cy="613958"/>
          </a:xfrm>
          <a:prstGeom prst="rect">
            <a:avLst/>
          </a:prstGeom>
        </p:spPr>
      </p:pic>
      <p:pic>
        <p:nvPicPr>
          <p:cNvPr id="21" name="Picture 20">
            <a:extLst>
              <a:ext uri="{FF2B5EF4-FFF2-40B4-BE49-F238E27FC236}">
                <a16:creationId xmlns:a16="http://schemas.microsoft.com/office/drawing/2014/main" id="{92A8CEA0-8966-4748-B876-E5B0F9305BBF}"/>
              </a:ext>
            </a:extLst>
          </p:cNvPr>
          <p:cNvPicPr>
            <a:picLocks noChangeAspect="1"/>
          </p:cNvPicPr>
          <p:nvPr userDrawn="1"/>
        </p:nvPicPr>
        <p:blipFill>
          <a:blip r:embed="rId3"/>
          <a:stretch>
            <a:fillRect/>
          </a:stretch>
        </p:blipFill>
        <p:spPr>
          <a:xfrm>
            <a:off x="4590226" y="3050677"/>
            <a:ext cx="1404050" cy="535067"/>
          </a:xfrm>
          <a:prstGeom prst="rect">
            <a:avLst/>
          </a:prstGeom>
        </p:spPr>
      </p:pic>
      <p:pic>
        <p:nvPicPr>
          <p:cNvPr id="22" name="Picture 21">
            <a:extLst>
              <a:ext uri="{FF2B5EF4-FFF2-40B4-BE49-F238E27FC236}">
                <a16:creationId xmlns:a16="http://schemas.microsoft.com/office/drawing/2014/main" id="{DEF92EEE-8BFF-0E46-8044-83C24FEB9A69}"/>
              </a:ext>
            </a:extLst>
          </p:cNvPr>
          <p:cNvPicPr>
            <a:picLocks noChangeAspect="1"/>
          </p:cNvPicPr>
          <p:nvPr userDrawn="1"/>
        </p:nvPicPr>
        <p:blipFill>
          <a:blip r:embed="rId4"/>
          <a:stretch>
            <a:fillRect/>
          </a:stretch>
        </p:blipFill>
        <p:spPr>
          <a:xfrm>
            <a:off x="6413645" y="3092462"/>
            <a:ext cx="1144502" cy="498987"/>
          </a:xfrm>
          <a:prstGeom prst="rect">
            <a:avLst/>
          </a:prstGeom>
        </p:spPr>
      </p:pic>
      <p:pic>
        <p:nvPicPr>
          <p:cNvPr id="23" name="Picture 22">
            <a:extLst>
              <a:ext uri="{FF2B5EF4-FFF2-40B4-BE49-F238E27FC236}">
                <a16:creationId xmlns:a16="http://schemas.microsoft.com/office/drawing/2014/main" id="{969F3CB4-6118-9046-A4BA-751D572BB49F}"/>
              </a:ext>
            </a:extLst>
          </p:cNvPr>
          <p:cNvPicPr>
            <a:picLocks noChangeAspect="1"/>
          </p:cNvPicPr>
          <p:nvPr userDrawn="1"/>
        </p:nvPicPr>
        <p:blipFill>
          <a:blip r:embed="rId5"/>
          <a:stretch>
            <a:fillRect/>
          </a:stretch>
        </p:blipFill>
        <p:spPr>
          <a:xfrm>
            <a:off x="6476549" y="2223325"/>
            <a:ext cx="1743934" cy="570814"/>
          </a:xfrm>
          <a:prstGeom prst="rect">
            <a:avLst/>
          </a:prstGeom>
        </p:spPr>
      </p:pic>
      <p:pic>
        <p:nvPicPr>
          <p:cNvPr id="24" name="Picture 23">
            <a:extLst>
              <a:ext uri="{FF2B5EF4-FFF2-40B4-BE49-F238E27FC236}">
                <a16:creationId xmlns:a16="http://schemas.microsoft.com/office/drawing/2014/main" id="{F3A434FE-DE19-A94E-9B32-15E4E0980555}"/>
              </a:ext>
            </a:extLst>
          </p:cNvPr>
          <p:cNvPicPr>
            <a:picLocks noChangeAspect="1"/>
          </p:cNvPicPr>
          <p:nvPr userDrawn="1"/>
        </p:nvPicPr>
        <p:blipFill>
          <a:blip r:embed="rId6"/>
          <a:stretch>
            <a:fillRect/>
          </a:stretch>
        </p:blipFill>
        <p:spPr>
          <a:xfrm>
            <a:off x="2528279" y="3088153"/>
            <a:ext cx="1676287" cy="489081"/>
          </a:xfrm>
          <a:prstGeom prst="rect">
            <a:avLst/>
          </a:prstGeom>
        </p:spPr>
      </p:pic>
      <p:pic>
        <p:nvPicPr>
          <p:cNvPr id="25" name="Picture 24">
            <a:extLst>
              <a:ext uri="{FF2B5EF4-FFF2-40B4-BE49-F238E27FC236}">
                <a16:creationId xmlns:a16="http://schemas.microsoft.com/office/drawing/2014/main" id="{B742A409-FE51-864A-B1BF-37E9849831B1}"/>
              </a:ext>
            </a:extLst>
          </p:cNvPr>
          <p:cNvPicPr>
            <a:picLocks noChangeAspect="1"/>
          </p:cNvPicPr>
          <p:nvPr userDrawn="1"/>
        </p:nvPicPr>
        <p:blipFill>
          <a:blip r:embed="rId7"/>
          <a:stretch>
            <a:fillRect/>
          </a:stretch>
        </p:blipFill>
        <p:spPr>
          <a:xfrm>
            <a:off x="7997229" y="3088462"/>
            <a:ext cx="1739795" cy="462627"/>
          </a:xfrm>
          <a:prstGeom prst="rect">
            <a:avLst/>
          </a:prstGeom>
        </p:spPr>
      </p:pic>
      <p:pic>
        <p:nvPicPr>
          <p:cNvPr id="27" name="Picture 26">
            <a:extLst>
              <a:ext uri="{FF2B5EF4-FFF2-40B4-BE49-F238E27FC236}">
                <a16:creationId xmlns:a16="http://schemas.microsoft.com/office/drawing/2014/main" id="{C3018311-033A-5A45-90F6-AFCC9670EA16}"/>
              </a:ext>
            </a:extLst>
          </p:cNvPr>
          <p:cNvPicPr>
            <a:picLocks noChangeAspect="1"/>
          </p:cNvPicPr>
          <p:nvPr userDrawn="1"/>
        </p:nvPicPr>
        <p:blipFill>
          <a:blip r:embed="rId8"/>
          <a:stretch>
            <a:fillRect/>
          </a:stretch>
        </p:blipFill>
        <p:spPr>
          <a:xfrm>
            <a:off x="4129117" y="4154444"/>
            <a:ext cx="3905675" cy="822527"/>
          </a:xfrm>
          <a:prstGeom prst="rect">
            <a:avLst/>
          </a:prstGeom>
        </p:spPr>
      </p:pic>
      <p:pic>
        <p:nvPicPr>
          <p:cNvPr id="28" name="Picture 27">
            <a:extLst>
              <a:ext uri="{FF2B5EF4-FFF2-40B4-BE49-F238E27FC236}">
                <a16:creationId xmlns:a16="http://schemas.microsoft.com/office/drawing/2014/main" id="{1C04ACE9-3502-264D-9DAB-5F2F06B621D3}"/>
              </a:ext>
            </a:extLst>
          </p:cNvPr>
          <p:cNvPicPr>
            <a:picLocks noChangeAspect="1"/>
          </p:cNvPicPr>
          <p:nvPr userDrawn="1"/>
        </p:nvPicPr>
        <p:blipFill rotWithShape="1">
          <a:blip r:embed="rId8"/>
          <a:srcRect l="13928" t="73769" r="8438" b="-10976"/>
          <a:stretch/>
        </p:blipFill>
        <p:spPr>
          <a:xfrm>
            <a:off x="3471617" y="5630409"/>
            <a:ext cx="5395509" cy="544578"/>
          </a:xfrm>
          <a:prstGeom prst="rect">
            <a:avLst/>
          </a:prstGeom>
        </p:spPr>
      </p:pic>
    </p:spTree>
    <p:extLst>
      <p:ext uri="{BB962C8B-B14F-4D97-AF65-F5344CB8AC3E}">
        <p14:creationId xmlns:p14="http://schemas.microsoft.com/office/powerpoint/2010/main" val="219291836"/>
      </p:ext>
    </p:extLst>
  </p:cSld>
  <p:clrMapOvr>
    <a:masterClrMapping/>
  </p:clrMapOvr>
  <p:extLst>
    <p:ext uri="{DCECCB84-F9BA-43D5-87BE-67443E8EF086}">
      <p15:sldGuideLst xmlns:p15="http://schemas.microsoft.com/office/powerpoint/2012/main">
        <p15:guide id="2" pos="412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JEDI_Content slide-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0" y="931483"/>
            <a:ext cx="12188825" cy="5316917"/>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2" y="133004"/>
            <a:ext cx="9303413" cy="675519"/>
          </a:xfrm>
        </p:spPr>
        <p:txBody>
          <a:bodyPr/>
          <a:lstStyle/>
          <a:p>
            <a:r>
              <a:rPr lang="en-US"/>
              <a:t>Click to edit Master title style</a:t>
            </a:r>
          </a:p>
        </p:txBody>
      </p:sp>
      <p:sp>
        <p:nvSpPr>
          <p:cNvPr id="12" name="Content Placeholder 15">
            <a:extLst>
              <a:ext uri="{FF2B5EF4-FFF2-40B4-BE49-F238E27FC236}">
                <a16:creationId xmlns:a16="http://schemas.microsoft.com/office/drawing/2014/main" id="{13832C6D-0467-394D-8DE8-D6815215334D}"/>
              </a:ext>
            </a:extLst>
          </p:cNvPr>
          <p:cNvSpPr>
            <a:spLocks noGrp="1"/>
          </p:cNvSpPr>
          <p:nvPr>
            <p:ph sz="quarter" idx="11"/>
          </p:nvPr>
        </p:nvSpPr>
        <p:spPr>
          <a:xfrm>
            <a:off x="648222" y="1232936"/>
            <a:ext cx="11275628" cy="49094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467E6CC-2441-C044-B066-AABBCBBFF58A}"/>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9" name="Picture 8">
            <a:extLst>
              <a:ext uri="{FF2B5EF4-FFF2-40B4-BE49-F238E27FC236}">
                <a16:creationId xmlns:a16="http://schemas.microsoft.com/office/drawing/2014/main" id="{64A5E6C9-5DE1-7340-8C9B-6CA9BA59AC90}"/>
              </a:ext>
            </a:extLst>
          </p:cNvPr>
          <p:cNvPicPr>
            <a:picLocks noChangeAspect="1"/>
          </p:cNvPicPr>
          <p:nvPr userDrawn="1"/>
        </p:nvPicPr>
        <p:blipFill>
          <a:blip r:embed="rId2"/>
          <a:stretch>
            <a:fillRect/>
          </a:stretch>
        </p:blipFill>
        <p:spPr>
          <a:xfrm>
            <a:off x="10541092" y="196277"/>
            <a:ext cx="1237841" cy="543900"/>
          </a:xfrm>
          <a:prstGeom prst="rect">
            <a:avLst/>
          </a:prstGeom>
        </p:spPr>
      </p:pic>
      <p:cxnSp>
        <p:nvCxnSpPr>
          <p:cNvPr id="10" name="Straight Connector 9">
            <a:extLst>
              <a:ext uri="{FF2B5EF4-FFF2-40B4-BE49-F238E27FC236}">
                <a16:creationId xmlns:a16="http://schemas.microsoft.com/office/drawing/2014/main" id="{D435AA74-CA15-F345-921E-AB68DD28D5B2}"/>
              </a:ext>
            </a:extLst>
          </p:cNvPr>
          <p:cNvCxnSpPr>
            <a:cxnSpLocks/>
          </p:cNvCxnSpPr>
          <p:nvPr userDrawn="1"/>
        </p:nvCxnSpPr>
        <p:spPr>
          <a:xfrm>
            <a:off x="10390359" y="246451"/>
            <a:ext cx="1" cy="412748"/>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878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JEDI_Content slide-whit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2" y="133004"/>
            <a:ext cx="9226269" cy="675519"/>
          </a:xfrm>
        </p:spPr>
        <p:txBody>
          <a:bodyPr/>
          <a:lstStyle/>
          <a:p>
            <a:r>
              <a:rPr lang="en-US"/>
              <a:t>Click to edit Master title style</a:t>
            </a:r>
          </a:p>
        </p:txBody>
      </p:sp>
      <p:grpSp>
        <p:nvGrpSpPr>
          <p:cNvPr id="10" name="Group 9">
            <a:extLst>
              <a:ext uri="{FF2B5EF4-FFF2-40B4-BE49-F238E27FC236}">
                <a16:creationId xmlns:a16="http://schemas.microsoft.com/office/drawing/2014/main" id="{F1845BA2-2513-A041-87E3-E2DD90CA11FA}"/>
              </a:ext>
            </a:extLst>
          </p:cNvPr>
          <p:cNvGrpSpPr/>
          <p:nvPr userDrawn="1"/>
        </p:nvGrpSpPr>
        <p:grpSpPr>
          <a:xfrm>
            <a:off x="0" y="941672"/>
            <a:ext cx="7220119" cy="5916328"/>
            <a:chOff x="0" y="1066800"/>
            <a:chExt cx="5416500" cy="5916328"/>
          </a:xfrm>
        </p:grpSpPr>
        <p:sp>
          <p:nvSpPr>
            <p:cNvPr id="8" name="Google Shape;1533;p174">
              <a:extLst>
                <a:ext uri="{FF2B5EF4-FFF2-40B4-BE49-F238E27FC236}">
                  <a16:creationId xmlns:a16="http://schemas.microsoft.com/office/drawing/2014/main" id="{CBF9FACE-559D-7B46-9FE2-4F70B30D0BA1}"/>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2113A"/>
                </a:solidFill>
                <a:latin typeface="Calibri"/>
                <a:ea typeface="Calibri"/>
                <a:cs typeface="Calibri"/>
                <a:sym typeface="Calibri"/>
              </a:endParaRPr>
            </a:p>
          </p:txBody>
        </p:sp>
        <p:cxnSp>
          <p:nvCxnSpPr>
            <p:cNvPr id="9" name="Google Shape;1534;p174">
              <a:extLst>
                <a:ext uri="{FF2B5EF4-FFF2-40B4-BE49-F238E27FC236}">
                  <a16:creationId xmlns:a16="http://schemas.microsoft.com/office/drawing/2014/main" id="{0040B898-F8B8-3243-A3DC-042D1F29E778}"/>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
        <p:nvSpPr>
          <p:cNvPr id="13" name="Content Placeholder 15">
            <a:extLst>
              <a:ext uri="{FF2B5EF4-FFF2-40B4-BE49-F238E27FC236}">
                <a16:creationId xmlns:a16="http://schemas.microsoft.com/office/drawing/2014/main" id="{19370AA8-8CAA-C640-B69D-4A485056C02E}"/>
              </a:ext>
            </a:extLst>
          </p:cNvPr>
          <p:cNvSpPr>
            <a:spLocks noGrp="1"/>
          </p:cNvSpPr>
          <p:nvPr>
            <p:ph sz="quarter" idx="11"/>
          </p:nvPr>
        </p:nvSpPr>
        <p:spPr>
          <a:xfrm>
            <a:off x="648224" y="1232937"/>
            <a:ext cx="5406444" cy="5015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5">
            <a:extLst>
              <a:ext uri="{FF2B5EF4-FFF2-40B4-BE49-F238E27FC236}">
                <a16:creationId xmlns:a16="http://schemas.microsoft.com/office/drawing/2014/main" id="{75E784DF-D21A-5342-A0EB-47EBD4735CCA}"/>
              </a:ext>
            </a:extLst>
          </p:cNvPr>
          <p:cNvSpPr>
            <a:spLocks noGrp="1"/>
          </p:cNvSpPr>
          <p:nvPr>
            <p:ph sz="quarter" idx="12"/>
          </p:nvPr>
        </p:nvSpPr>
        <p:spPr>
          <a:xfrm>
            <a:off x="6425631" y="1232937"/>
            <a:ext cx="5406444" cy="5015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30D99506-6791-FC43-AAF3-16435C2064A9}"/>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6" name="Picture 15">
            <a:extLst>
              <a:ext uri="{FF2B5EF4-FFF2-40B4-BE49-F238E27FC236}">
                <a16:creationId xmlns:a16="http://schemas.microsoft.com/office/drawing/2014/main" id="{F046BBF7-7B3C-0644-9112-5D0A5432A87B}"/>
              </a:ext>
            </a:extLst>
          </p:cNvPr>
          <p:cNvPicPr>
            <a:picLocks noChangeAspect="1"/>
          </p:cNvPicPr>
          <p:nvPr userDrawn="1"/>
        </p:nvPicPr>
        <p:blipFill>
          <a:blip r:embed="rId2"/>
          <a:stretch>
            <a:fillRect/>
          </a:stretch>
        </p:blipFill>
        <p:spPr>
          <a:xfrm>
            <a:off x="10541092" y="196277"/>
            <a:ext cx="1237841" cy="543900"/>
          </a:xfrm>
          <a:prstGeom prst="rect">
            <a:avLst/>
          </a:prstGeom>
        </p:spPr>
      </p:pic>
      <p:cxnSp>
        <p:nvCxnSpPr>
          <p:cNvPr id="17" name="Straight Connector 16">
            <a:extLst>
              <a:ext uri="{FF2B5EF4-FFF2-40B4-BE49-F238E27FC236}">
                <a16:creationId xmlns:a16="http://schemas.microsoft.com/office/drawing/2014/main" id="{0EB897E9-D244-1343-B832-350B7C2D497B}"/>
              </a:ext>
            </a:extLst>
          </p:cNvPr>
          <p:cNvCxnSpPr>
            <a:cxnSpLocks/>
          </p:cNvCxnSpPr>
          <p:nvPr userDrawn="1"/>
        </p:nvCxnSpPr>
        <p:spPr>
          <a:xfrm>
            <a:off x="10390359" y="246451"/>
            <a:ext cx="1" cy="412748"/>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7124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JEDI_Content slide-blue 2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B5EF7CD-532F-1247-96DF-B302F628874C}"/>
              </a:ext>
            </a:extLst>
          </p:cNvPr>
          <p:cNvSpPr/>
          <p:nvPr userDrawn="1"/>
        </p:nvSpPr>
        <p:spPr>
          <a:xfrm>
            <a:off x="0" y="931483"/>
            <a:ext cx="12188825" cy="5306757"/>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3" y="133004"/>
            <a:ext cx="9380557" cy="675519"/>
          </a:xfrm>
        </p:spPr>
        <p:txBody>
          <a:bodyPr/>
          <a:lstStyle/>
          <a:p>
            <a:r>
              <a:rPr lang="en-US"/>
              <a:t>Click to edit Master title style</a:t>
            </a:r>
          </a:p>
        </p:txBody>
      </p:sp>
      <p:sp>
        <p:nvSpPr>
          <p:cNvPr id="13" name="Content Placeholder 15">
            <a:extLst>
              <a:ext uri="{FF2B5EF4-FFF2-40B4-BE49-F238E27FC236}">
                <a16:creationId xmlns:a16="http://schemas.microsoft.com/office/drawing/2014/main" id="{89B0B698-9E70-9449-A180-F559EA8BFF1C}"/>
              </a:ext>
            </a:extLst>
          </p:cNvPr>
          <p:cNvSpPr>
            <a:spLocks noGrp="1"/>
          </p:cNvSpPr>
          <p:nvPr>
            <p:ph sz="quarter" idx="11"/>
          </p:nvPr>
        </p:nvSpPr>
        <p:spPr>
          <a:xfrm>
            <a:off x="648224" y="1232936"/>
            <a:ext cx="5406444" cy="4869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5">
            <a:extLst>
              <a:ext uri="{FF2B5EF4-FFF2-40B4-BE49-F238E27FC236}">
                <a16:creationId xmlns:a16="http://schemas.microsoft.com/office/drawing/2014/main" id="{ECD35C46-9EA9-D54F-989D-B763641A87A8}"/>
              </a:ext>
            </a:extLst>
          </p:cNvPr>
          <p:cNvSpPr>
            <a:spLocks noGrp="1"/>
          </p:cNvSpPr>
          <p:nvPr>
            <p:ph sz="quarter" idx="12"/>
          </p:nvPr>
        </p:nvSpPr>
        <p:spPr>
          <a:xfrm>
            <a:off x="6425631" y="1232936"/>
            <a:ext cx="5406444" cy="4869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31B9FCF8-708F-C841-B947-95C1B641C6E3}"/>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0" name="Picture 9">
            <a:extLst>
              <a:ext uri="{FF2B5EF4-FFF2-40B4-BE49-F238E27FC236}">
                <a16:creationId xmlns:a16="http://schemas.microsoft.com/office/drawing/2014/main" id="{431F1188-B314-D746-A71A-D22A4AAE5F00}"/>
              </a:ext>
            </a:extLst>
          </p:cNvPr>
          <p:cNvPicPr>
            <a:picLocks noChangeAspect="1"/>
          </p:cNvPicPr>
          <p:nvPr userDrawn="1"/>
        </p:nvPicPr>
        <p:blipFill>
          <a:blip r:embed="rId2"/>
          <a:stretch>
            <a:fillRect/>
          </a:stretch>
        </p:blipFill>
        <p:spPr>
          <a:xfrm>
            <a:off x="10541092" y="196277"/>
            <a:ext cx="1237841" cy="543900"/>
          </a:xfrm>
          <a:prstGeom prst="rect">
            <a:avLst/>
          </a:prstGeom>
        </p:spPr>
      </p:pic>
      <p:cxnSp>
        <p:nvCxnSpPr>
          <p:cNvPr id="11" name="Straight Connector 10">
            <a:extLst>
              <a:ext uri="{FF2B5EF4-FFF2-40B4-BE49-F238E27FC236}">
                <a16:creationId xmlns:a16="http://schemas.microsoft.com/office/drawing/2014/main" id="{E28DCD8E-7E1C-AB4B-8FF3-7C6781736D59}"/>
              </a:ext>
            </a:extLst>
          </p:cNvPr>
          <p:cNvCxnSpPr>
            <a:cxnSpLocks/>
          </p:cNvCxnSpPr>
          <p:nvPr userDrawn="1"/>
        </p:nvCxnSpPr>
        <p:spPr>
          <a:xfrm>
            <a:off x="10390359" y="246451"/>
            <a:ext cx="1" cy="412748"/>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178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JEDI_Title left—content 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1" y="0"/>
            <a:ext cx="3921622" cy="6858000"/>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4252841" y="787078"/>
            <a:ext cx="7551770" cy="531934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502489" y="262210"/>
            <a:ext cx="2981925" cy="2023788"/>
          </a:xfrm>
        </p:spPr>
        <p:txBody>
          <a:bodyPr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502489" y="4949687"/>
            <a:ext cx="3074666" cy="1530626"/>
          </a:xfrm>
        </p:spPr>
        <p:txBody>
          <a:bodyPr/>
          <a:lstStyle>
            <a:lvl1pPr marL="0" indent="0">
              <a:buFontTx/>
              <a:buNone/>
              <a:defRPr>
                <a:solidFill>
                  <a:schemeClr val="bg1"/>
                </a:solidFill>
              </a:defRPr>
            </a:lvl1pPr>
          </a:lstStyle>
          <a:p>
            <a:pPr lvl="0"/>
            <a:r>
              <a:rPr lang="en-US"/>
              <a:t>Supporting text</a:t>
            </a:r>
          </a:p>
        </p:txBody>
      </p:sp>
      <p:sp>
        <p:nvSpPr>
          <p:cNvPr id="8" name="TextBox 7">
            <a:extLst>
              <a:ext uri="{FF2B5EF4-FFF2-40B4-BE49-F238E27FC236}">
                <a16:creationId xmlns:a16="http://schemas.microsoft.com/office/drawing/2014/main" id="{729C2CB3-11E3-9042-BA37-24DB3681C343}"/>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3" name="Picture 12">
            <a:extLst>
              <a:ext uri="{FF2B5EF4-FFF2-40B4-BE49-F238E27FC236}">
                <a16:creationId xmlns:a16="http://schemas.microsoft.com/office/drawing/2014/main" id="{C1D029DB-AA6C-3D43-BE42-8CAE0555E2C5}"/>
              </a:ext>
            </a:extLst>
          </p:cNvPr>
          <p:cNvPicPr>
            <a:picLocks noChangeAspect="1"/>
          </p:cNvPicPr>
          <p:nvPr userDrawn="1"/>
        </p:nvPicPr>
        <p:blipFill>
          <a:blip r:embed="rId2"/>
          <a:stretch>
            <a:fillRect/>
          </a:stretch>
        </p:blipFill>
        <p:spPr>
          <a:xfrm>
            <a:off x="10541092" y="196277"/>
            <a:ext cx="1237841" cy="543900"/>
          </a:xfrm>
          <a:prstGeom prst="rect">
            <a:avLst/>
          </a:prstGeom>
        </p:spPr>
      </p:pic>
      <p:cxnSp>
        <p:nvCxnSpPr>
          <p:cNvPr id="14" name="Straight Connector 13">
            <a:extLst>
              <a:ext uri="{FF2B5EF4-FFF2-40B4-BE49-F238E27FC236}">
                <a16:creationId xmlns:a16="http://schemas.microsoft.com/office/drawing/2014/main" id="{E7D991B7-EFFB-0C45-BB82-BD017907BA9F}"/>
              </a:ext>
            </a:extLst>
          </p:cNvPr>
          <p:cNvCxnSpPr>
            <a:cxnSpLocks/>
          </p:cNvCxnSpPr>
          <p:nvPr userDrawn="1"/>
        </p:nvCxnSpPr>
        <p:spPr>
          <a:xfrm>
            <a:off x="10390359" y="246451"/>
            <a:ext cx="1" cy="412748"/>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81699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JEDI_Content top — title botto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0" y="4432852"/>
            <a:ext cx="12188825" cy="1888434"/>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410711" y="775504"/>
            <a:ext cx="11393900" cy="35281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502488" y="4645366"/>
            <a:ext cx="7857456" cy="1546712"/>
          </a:xfrm>
        </p:spPr>
        <p:txBody>
          <a:bodyPr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8623956" y="4645366"/>
            <a:ext cx="3193904" cy="1530626"/>
          </a:xfrm>
        </p:spPr>
        <p:txBody>
          <a:bodyPr/>
          <a:lstStyle>
            <a:lvl1pPr marL="0" indent="0">
              <a:buFontTx/>
              <a:buNone/>
              <a:defRPr>
                <a:solidFill>
                  <a:schemeClr val="bg1"/>
                </a:solidFill>
              </a:defRPr>
            </a:lvl1pPr>
          </a:lstStyle>
          <a:p>
            <a:pPr lvl="0"/>
            <a:r>
              <a:rPr lang="en-US"/>
              <a:t>Supporting text</a:t>
            </a:r>
          </a:p>
        </p:txBody>
      </p:sp>
      <p:sp>
        <p:nvSpPr>
          <p:cNvPr id="8" name="TextBox 7">
            <a:extLst>
              <a:ext uri="{FF2B5EF4-FFF2-40B4-BE49-F238E27FC236}">
                <a16:creationId xmlns:a16="http://schemas.microsoft.com/office/drawing/2014/main" id="{EB703680-7698-884F-9C54-1EC40AF23514}"/>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3" name="Picture 12">
            <a:extLst>
              <a:ext uri="{FF2B5EF4-FFF2-40B4-BE49-F238E27FC236}">
                <a16:creationId xmlns:a16="http://schemas.microsoft.com/office/drawing/2014/main" id="{412FFCF3-393E-B24F-85C4-561B2D7762CE}"/>
              </a:ext>
            </a:extLst>
          </p:cNvPr>
          <p:cNvPicPr>
            <a:picLocks noChangeAspect="1"/>
          </p:cNvPicPr>
          <p:nvPr userDrawn="1"/>
        </p:nvPicPr>
        <p:blipFill>
          <a:blip r:embed="rId2"/>
          <a:stretch>
            <a:fillRect/>
          </a:stretch>
        </p:blipFill>
        <p:spPr>
          <a:xfrm>
            <a:off x="10541092" y="196277"/>
            <a:ext cx="1237841" cy="543900"/>
          </a:xfrm>
          <a:prstGeom prst="rect">
            <a:avLst/>
          </a:prstGeom>
        </p:spPr>
      </p:pic>
      <p:cxnSp>
        <p:nvCxnSpPr>
          <p:cNvPr id="14" name="Straight Connector 13">
            <a:extLst>
              <a:ext uri="{FF2B5EF4-FFF2-40B4-BE49-F238E27FC236}">
                <a16:creationId xmlns:a16="http://schemas.microsoft.com/office/drawing/2014/main" id="{6DF1AF63-D32D-524B-B919-E5025A13D6F1}"/>
              </a:ext>
            </a:extLst>
          </p:cNvPr>
          <p:cNvCxnSpPr>
            <a:cxnSpLocks/>
          </p:cNvCxnSpPr>
          <p:nvPr userDrawn="1"/>
        </p:nvCxnSpPr>
        <p:spPr>
          <a:xfrm>
            <a:off x="10390359" y="246451"/>
            <a:ext cx="1" cy="412748"/>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864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JEDI_Photo top—content bottom">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8B85C46C-E929-CD40-BF5C-2CF6BF50BFFC}"/>
              </a:ext>
            </a:extLst>
          </p:cNvPr>
          <p:cNvSpPr>
            <a:spLocks noGrp="1"/>
          </p:cNvSpPr>
          <p:nvPr>
            <p:ph type="pic" sz="quarter" idx="14" hasCustomPrompt="1"/>
          </p:nvPr>
        </p:nvSpPr>
        <p:spPr>
          <a:xfrm>
            <a:off x="0" y="787078"/>
            <a:ext cx="12188825" cy="2321883"/>
          </a:xfrm>
          <a:solidFill>
            <a:schemeClr val="bg1">
              <a:lumMod val="85000"/>
            </a:schemeClr>
          </a:solidFill>
        </p:spPr>
        <p:txBody>
          <a:bodyPr lIns="91440" tIns="274320">
            <a:normAutofit/>
          </a:bodyPr>
          <a:lstStyle>
            <a:lvl1pPr marL="0" indent="0" algn="ctr">
              <a:buFontTx/>
              <a:buNone/>
              <a:defRPr sz="1200"/>
            </a:lvl1pPr>
          </a:lstStyle>
          <a:p>
            <a:r>
              <a:rPr lang="en-US"/>
              <a:t>Add photo</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0" y="3114740"/>
            <a:ext cx="12188825" cy="572677"/>
          </a:xfrm>
          <a:solidFill>
            <a:srgbClr val="002F6B"/>
          </a:solidFill>
        </p:spPr>
        <p:txBody>
          <a:bodyPr lIns="457200"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542235" y="3955775"/>
            <a:ext cx="11408114" cy="2236303"/>
          </a:xfrm>
        </p:spPr>
        <p:txBody>
          <a:bodyPr/>
          <a:lstStyle>
            <a:lvl1pPr marL="0" indent="0">
              <a:buFontTx/>
              <a:buNone/>
              <a:defRPr>
                <a:solidFill>
                  <a:schemeClr val="tx1"/>
                </a:solidFill>
              </a:defRPr>
            </a:lvl1pPr>
          </a:lstStyle>
          <a:p>
            <a:pPr lvl="0"/>
            <a:r>
              <a:rPr lang="en-US"/>
              <a:t>Supporting text</a:t>
            </a:r>
          </a:p>
        </p:txBody>
      </p:sp>
      <p:sp>
        <p:nvSpPr>
          <p:cNvPr id="7" name="TextBox 6">
            <a:extLst>
              <a:ext uri="{FF2B5EF4-FFF2-40B4-BE49-F238E27FC236}">
                <a16:creationId xmlns:a16="http://schemas.microsoft.com/office/drawing/2014/main" id="{C00C3C4C-8F3B-CB41-8C80-4728CF38F2B1}"/>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2" name="Picture 11">
            <a:extLst>
              <a:ext uri="{FF2B5EF4-FFF2-40B4-BE49-F238E27FC236}">
                <a16:creationId xmlns:a16="http://schemas.microsoft.com/office/drawing/2014/main" id="{AFE7D750-7CBF-FC46-BB15-A46CBF2706EC}"/>
              </a:ext>
            </a:extLst>
          </p:cNvPr>
          <p:cNvPicPr>
            <a:picLocks noChangeAspect="1"/>
          </p:cNvPicPr>
          <p:nvPr userDrawn="1"/>
        </p:nvPicPr>
        <p:blipFill>
          <a:blip r:embed="rId2"/>
          <a:stretch>
            <a:fillRect/>
          </a:stretch>
        </p:blipFill>
        <p:spPr>
          <a:xfrm>
            <a:off x="10541092" y="196277"/>
            <a:ext cx="1237841" cy="543900"/>
          </a:xfrm>
          <a:prstGeom prst="rect">
            <a:avLst/>
          </a:prstGeom>
        </p:spPr>
      </p:pic>
      <p:cxnSp>
        <p:nvCxnSpPr>
          <p:cNvPr id="13" name="Straight Connector 12">
            <a:extLst>
              <a:ext uri="{FF2B5EF4-FFF2-40B4-BE49-F238E27FC236}">
                <a16:creationId xmlns:a16="http://schemas.microsoft.com/office/drawing/2014/main" id="{7C9B77C4-6E4B-9E44-BB0D-031A65310923}"/>
              </a:ext>
            </a:extLst>
          </p:cNvPr>
          <p:cNvCxnSpPr>
            <a:cxnSpLocks/>
          </p:cNvCxnSpPr>
          <p:nvPr userDrawn="1"/>
        </p:nvCxnSpPr>
        <p:spPr>
          <a:xfrm>
            <a:off x="10390359" y="246451"/>
            <a:ext cx="1" cy="412748"/>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8660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P_Divider - Full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A70E00-0FBB-9F46-AF35-CE11BD709858}"/>
              </a:ext>
            </a:extLst>
          </p:cNvPr>
          <p:cNvSpPr/>
          <p:nvPr userDrawn="1"/>
        </p:nvSpPr>
        <p:spPr>
          <a:xfrm>
            <a:off x="0" y="844952"/>
            <a:ext cx="12188825" cy="5393288"/>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4" name="Title 1">
            <a:extLst>
              <a:ext uri="{FF2B5EF4-FFF2-40B4-BE49-F238E27FC236}">
                <a16:creationId xmlns:a16="http://schemas.microsoft.com/office/drawing/2014/main" id="{5DD7E65D-8358-814A-BC76-97617185EF0E}"/>
              </a:ext>
            </a:extLst>
          </p:cNvPr>
          <p:cNvSpPr>
            <a:spLocks noGrp="1"/>
          </p:cNvSpPr>
          <p:nvPr>
            <p:ph type="title" hasCustomPrompt="1"/>
          </p:nvPr>
        </p:nvSpPr>
        <p:spPr>
          <a:xfrm>
            <a:off x="845743" y="2820698"/>
            <a:ext cx="10839122" cy="584775"/>
          </a:xfrm>
        </p:spPr>
        <p:txBody>
          <a:bodyPr wrap="square" anchor="t" anchorCtr="0">
            <a:spAutoFit/>
          </a:bodyPr>
          <a:lstStyle>
            <a:lvl1pPr>
              <a:defRPr sz="3200">
                <a:solidFill>
                  <a:srgbClr val="FFFFFF"/>
                </a:solidFill>
              </a:defRPr>
            </a:lvl1pPr>
          </a:lstStyle>
          <a:p>
            <a:r>
              <a:rPr lang="en-US"/>
              <a:t>Divider slide</a:t>
            </a:r>
          </a:p>
        </p:txBody>
      </p:sp>
      <p:sp>
        <p:nvSpPr>
          <p:cNvPr id="5" name="TextBox 4">
            <a:extLst>
              <a:ext uri="{FF2B5EF4-FFF2-40B4-BE49-F238E27FC236}">
                <a16:creationId xmlns:a16="http://schemas.microsoft.com/office/drawing/2014/main" id="{478DB197-FFF8-1B43-9A01-9BF31E3CD487}"/>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7" name="Picture 6">
            <a:extLst>
              <a:ext uri="{FF2B5EF4-FFF2-40B4-BE49-F238E27FC236}">
                <a16:creationId xmlns:a16="http://schemas.microsoft.com/office/drawing/2014/main" id="{E1D301AA-4B2F-0C4A-8DC3-038E9750F1CB}"/>
              </a:ext>
            </a:extLst>
          </p:cNvPr>
          <p:cNvPicPr>
            <a:picLocks noChangeAspect="1"/>
          </p:cNvPicPr>
          <p:nvPr userDrawn="1"/>
        </p:nvPicPr>
        <p:blipFill>
          <a:blip r:embed="rId2"/>
          <a:stretch>
            <a:fillRect/>
          </a:stretch>
        </p:blipFill>
        <p:spPr>
          <a:xfrm>
            <a:off x="9801609" y="165045"/>
            <a:ext cx="2150323" cy="576570"/>
          </a:xfrm>
          <a:prstGeom prst="rect">
            <a:avLst/>
          </a:prstGeom>
        </p:spPr>
      </p:pic>
    </p:spTree>
    <p:extLst>
      <p:ext uri="{BB962C8B-B14F-4D97-AF65-F5344CB8AC3E}">
        <p14:creationId xmlns:p14="http://schemas.microsoft.com/office/powerpoint/2010/main" val="1078527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P_Content slide-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3" y="133004"/>
            <a:ext cx="8778831" cy="675519"/>
          </a:xfrm>
        </p:spPr>
        <p:txBody>
          <a:bodyPr/>
          <a:lstStyle/>
          <a:p>
            <a:r>
              <a:rPr lang="en-US"/>
              <a:t>Click to edit Master title style</a:t>
            </a:r>
          </a:p>
        </p:txBody>
      </p:sp>
      <p:grpSp>
        <p:nvGrpSpPr>
          <p:cNvPr id="10" name="Group 9">
            <a:extLst>
              <a:ext uri="{FF2B5EF4-FFF2-40B4-BE49-F238E27FC236}">
                <a16:creationId xmlns:a16="http://schemas.microsoft.com/office/drawing/2014/main" id="{F1845BA2-2513-A041-87E3-E2DD90CA11FA}"/>
              </a:ext>
            </a:extLst>
          </p:cNvPr>
          <p:cNvGrpSpPr/>
          <p:nvPr userDrawn="1"/>
        </p:nvGrpSpPr>
        <p:grpSpPr>
          <a:xfrm>
            <a:off x="0" y="941672"/>
            <a:ext cx="7220119" cy="5916328"/>
            <a:chOff x="0" y="1066800"/>
            <a:chExt cx="5416500" cy="5916328"/>
          </a:xfrm>
        </p:grpSpPr>
        <p:sp>
          <p:nvSpPr>
            <p:cNvPr id="8" name="Google Shape;1533;p174">
              <a:extLst>
                <a:ext uri="{FF2B5EF4-FFF2-40B4-BE49-F238E27FC236}">
                  <a16:creationId xmlns:a16="http://schemas.microsoft.com/office/drawing/2014/main" id="{CBF9FACE-559D-7B46-9FE2-4F70B30D0BA1}"/>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2113A"/>
                </a:solidFill>
                <a:latin typeface="Calibri"/>
                <a:ea typeface="Calibri"/>
                <a:cs typeface="Calibri"/>
                <a:sym typeface="Calibri"/>
              </a:endParaRPr>
            </a:p>
          </p:txBody>
        </p:sp>
        <p:cxnSp>
          <p:nvCxnSpPr>
            <p:cNvPr id="9" name="Google Shape;1534;p174">
              <a:extLst>
                <a:ext uri="{FF2B5EF4-FFF2-40B4-BE49-F238E27FC236}">
                  <a16:creationId xmlns:a16="http://schemas.microsoft.com/office/drawing/2014/main" id="{0040B898-F8B8-3243-A3DC-042D1F29E778}"/>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
        <p:nvSpPr>
          <p:cNvPr id="16" name="Content Placeholder 15">
            <a:extLst>
              <a:ext uri="{FF2B5EF4-FFF2-40B4-BE49-F238E27FC236}">
                <a16:creationId xmlns:a16="http://schemas.microsoft.com/office/drawing/2014/main" id="{1A137261-6FDF-8F41-93B0-464ED6F242D6}"/>
              </a:ext>
            </a:extLst>
          </p:cNvPr>
          <p:cNvSpPr>
            <a:spLocks noGrp="1"/>
          </p:cNvSpPr>
          <p:nvPr>
            <p:ph sz="quarter" idx="11"/>
          </p:nvPr>
        </p:nvSpPr>
        <p:spPr>
          <a:xfrm>
            <a:off x="648222" y="1232937"/>
            <a:ext cx="11275628" cy="4937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7FDE52A4-99AB-8B48-8AB6-299EF05740A8}"/>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2" name="Picture 11">
            <a:extLst>
              <a:ext uri="{FF2B5EF4-FFF2-40B4-BE49-F238E27FC236}">
                <a16:creationId xmlns:a16="http://schemas.microsoft.com/office/drawing/2014/main" id="{176ACB72-8B1D-8347-BCFB-567F5E2DE695}"/>
              </a:ext>
            </a:extLst>
          </p:cNvPr>
          <p:cNvPicPr>
            <a:picLocks noChangeAspect="1"/>
          </p:cNvPicPr>
          <p:nvPr userDrawn="1"/>
        </p:nvPicPr>
        <p:blipFill>
          <a:blip r:embed="rId2"/>
          <a:stretch>
            <a:fillRect/>
          </a:stretch>
        </p:blipFill>
        <p:spPr>
          <a:xfrm>
            <a:off x="10104238" y="253583"/>
            <a:ext cx="1659284" cy="444907"/>
          </a:xfrm>
          <a:prstGeom prst="rect">
            <a:avLst/>
          </a:prstGeom>
        </p:spPr>
      </p:pic>
      <p:cxnSp>
        <p:nvCxnSpPr>
          <p:cNvPr id="13" name="Straight Connector 12">
            <a:extLst>
              <a:ext uri="{FF2B5EF4-FFF2-40B4-BE49-F238E27FC236}">
                <a16:creationId xmlns:a16="http://schemas.microsoft.com/office/drawing/2014/main" id="{D04CB474-ACAE-B742-868E-4632A9307D18}"/>
              </a:ext>
            </a:extLst>
          </p:cNvPr>
          <p:cNvCxnSpPr>
            <a:cxnSpLocks/>
          </p:cNvCxnSpPr>
          <p:nvPr userDrawn="1"/>
        </p:nvCxnSpPr>
        <p:spPr>
          <a:xfrm>
            <a:off x="9969891" y="290147"/>
            <a:ext cx="0" cy="35169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190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P_Content slide-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0" y="931483"/>
            <a:ext cx="12188825" cy="5286437"/>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2" y="133004"/>
            <a:ext cx="8794260" cy="675519"/>
          </a:xfrm>
        </p:spPr>
        <p:txBody>
          <a:bodyPr/>
          <a:lstStyle/>
          <a:p>
            <a:r>
              <a:rPr lang="en-US"/>
              <a:t>Click to edit Master title style</a:t>
            </a:r>
          </a:p>
        </p:txBody>
      </p:sp>
      <p:sp>
        <p:nvSpPr>
          <p:cNvPr id="12" name="Content Placeholder 15">
            <a:extLst>
              <a:ext uri="{FF2B5EF4-FFF2-40B4-BE49-F238E27FC236}">
                <a16:creationId xmlns:a16="http://schemas.microsoft.com/office/drawing/2014/main" id="{13832C6D-0467-394D-8DE8-D6815215334D}"/>
              </a:ext>
            </a:extLst>
          </p:cNvPr>
          <p:cNvSpPr>
            <a:spLocks noGrp="1"/>
          </p:cNvSpPr>
          <p:nvPr>
            <p:ph sz="quarter" idx="11"/>
          </p:nvPr>
        </p:nvSpPr>
        <p:spPr>
          <a:xfrm>
            <a:off x="648222" y="1232936"/>
            <a:ext cx="11275628" cy="49094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467E6CC-2441-C044-B066-AABBCBBFF58A}"/>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8" name="Picture 7">
            <a:extLst>
              <a:ext uri="{FF2B5EF4-FFF2-40B4-BE49-F238E27FC236}">
                <a16:creationId xmlns:a16="http://schemas.microsoft.com/office/drawing/2014/main" id="{1424EE5A-C372-2F49-A301-B2F4BDCEC540}"/>
              </a:ext>
            </a:extLst>
          </p:cNvPr>
          <p:cNvPicPr>
            <a:picLocks noChangeAspect="1"/>
          </p:cNvPicPr>
          <p:nvPr userDrawn="1"/>
        </p:nvPicPr>
        <p:blipFill>
          <a:blip r:embed="rId2"/>
          <a:stretch>
            <a:fillRect/>
          </a:stretch>
        </p:blipFill>
        <p:spPr>
          <a:xfrm>
            <a:off x="10104238" y="253583"/>
            <a:ext cx="1659284" cy="444907"/>
          </a:xfrm>
          <a:prstGeom prst="rect">
            <a:avLst/>
          </a:prstGeom>
        </p:spPr>
      </p:pic>
      <p:cxnSp>
        <p:nvCxnSpPr>
          <p:cNvPr id="13" name="Straight Connector 12">
            <a:extLst>
              <a:ext uri="{FF2B5EF4-FFF2-40B4-BE49-F238E27FC236}">
                <a16:creationId xmlns:a16="http://schemas.microsoft.com/office/drawing/2014/main" id="{E090EA6A-83D1-B54B-8FBC-E2BC77482E35}"/>
              </a:ext>
            </a:extLst>
          </p:cNvPr>
          <p:cNvCxnSpPr>
            <a:cxnSpLocks/>
          </p:cNvCxnSpPr>
          <p:nvPr userDrawn="1"/>
        </p:nvCxnSpPr>
        <p:spPr>
          <a:xfrm>
            <a:off x="9969891" y="290147"/>
            <a:ext cx="0" cy="35169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9715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P_Content slide-whit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3" y="133004"/>
            <a:ext cx="8732545" cy="675519"/>
          </a:xfrm>
        </p:spPr>
        <p:txBody>
          <a:bodyPr/>
          <a:lstStyle/>
          <a:p>
            <a:r>
              <a:rPr lang="en-US"/>
              <a:t>Click to edit Master title style</a:t>
            </a:r>
          </a:p>
        </p:txBody>
      </p:sp>
      <p:sp>
        <p:nvSpPr>
          <p:cNvPr id="13" name="Content Placeholder 15">
            <a:extLst>
              <a:ext uri="{FF2B5EF4-FFF2-40B4-BE49-F238E27FC236}">
                <a16:creationId xmlns:a16="http://schemas.microsoft.com/office/drawing/2014/main" id="{19370AA8-8CAA-C640-B69D-4A485056C02E}"/>
              </a:ext>
            </a:extLst>
          </p:cNvPr>
          <p:cNvSpPr>
            <a:spLocks noGrp="1"/>
          </p:cNvSpPr>
          <p:nvPr>
            <p:ph sz="quarter" idx="11"/>
          </p:nvPr>
        </p:nvSpPr>
        <p:spPr>
          <a:xfrm>
            <a:off x="648224" y="1232937"/>
            <a:ext cx="5406444" cy="5015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5">
            <a:extLst>
              <a:ext uri="{FF2B5EF4-FFF2-40B4-BE49-F238E27FC236}">
                <a16:creationId xmlns:a16="http://schemas.microsoft.com/office/drawing/2014/main" id="{75E784DF-D21A-5342-A0EB-47EBD4735CCA}"/>
              </a:ext>
            </a:extLst>
          </p:cNvPr>
          <p:cNvSpPr>
            <a:spLocks noGrp="1"/>
          </p:cNvSpPr>
          <p:nvPr>
            <p:ph sz="quarter" idx="12"/>
          </p:nvPr>
        </p:nvSpPr>
        <p:spPr>
          <a:xfrm>
            <a:off x="6425631" y="1232937"/>
            <a:ext cx="5406444" cy="5015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30D99506-6791-FC43-AAF3-16435C2064A9}"/>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2" name="Picture 11">
            <a:extLst>
              <a:ext uri="{FF2B5EF4-FFF2-40B4-BE49-F238E27FC236}">
                <a16:creationId xmlns:a16="http://schemas.microsoft.com/office/drawing/2014/main" id="{401C7065-4650-B045-AD19-C121CAE4DB25}"/>
              </a:ext>
            </a:extLst>
          </p:cNvPr>
          <p:cNvPicPr>
            <a:picLocks noChangeAspect="1"/>
          </p:cNvPicPr>
          <p:nvPr userDrawn="1"/>
        </p:nvPicPr>
        <p:blipFill>
          <a:blip r:embed="rId2"/>
          <a:stretch>
            <a:fillRect/>
          </a:stretch>
        </p:blipFill>
        <p:spPr>
          <a:xfrm>
            <a:off x="10104238" y="253583"/>
            <a:ext cx="1659284" cy="444907"/>
          </a:xfrm>
          <a:prstGeom prst="rect">
            <a:avLst/>
          </a:prstGeom>
        </p:spPr>
      </p:pic>
      <p:cxnSp>
        <p:nvCxnSpPr>
          <p:cNvPr id="14" name="Straight Connector 13">
            <a:extLst>
              <a:ext uri="{FF2B5EF4-FFF2-40B4-BE49-F238E27FC236}">
                <a16:creationId xmlns:a16="http://schemas.microsoft.com/office/drawing/2014/main" id="{A651A103-BB6B-A34E-BA61-ECD646671C0D}"/>
              </a:ext>
            </a:extLst>
          </p:cNvPr>
          <p:cNvCxnSpPr>
            <a:cxnSpLocks/>
          </p:cNvCxnSpPr>
          <p:nvPr userDrawn="1"/>
        </p:nvCxnSpPr>
        <p:spPr>
          <a:xfrm>
            <a:off x="9969891" y="290147"/>
            <a:ext cx="0" cy="35169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8638AF6B-AB07-3B4E-A93F-7F292F0A0824}"/>
              </a:ext>
            </a:extLst>
          </p:cNvPr>
          <p:cNvGrpSpPr/>
          <p:nvPr userDrawn="1"/>
        </p:nvGrpSpPr>
        <p:grpSpPr>
          <a:xfrm>
            <a:off x="0" y="941672"/>
            <a:ext cx="7220119" cy="5916328"/>
            <a:chOff x="0" y="1066800"/>
            <a:chExt cx="5416500" cy="5916328"/>
          </a:xfrm>
        </p:grpSpPr>
        <p:sp>
          <p:nvSpPr>
            <p:cNvPr id="17" name="Google Shape;1533;p174">
              <a:extLst>
                <a:ext uri="{FF2B5EF4-FFF2-40B4-BE49-F238E27FC236}">
                  <a16:creationId xmlns:a16="http://schemas.microsoft.com/office/drawing/2014/main" id="{323E7134-654B-8445-AE25-5E9BB5C5BF80}"/>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2113A"/>
                </a:solidFill>
                <a:latin typeface="Calibri"/>
                <a:ea typeface="Calibri"/>
                <a:cs typeface="Calibri"/>
                <a:sym typeface="Calibri"/>
              </a:endParaRPr>
            </a:p>
          </p:txBody>
        </p:sp>
        <p:cxnSp>
          <p:nvCxnSpPr>
            <p:cNvPr id="18" name="Google Shape;1534;p174">
              <a:extLst>
                <a:ext uri="{FF2B5EF4-FFF2-40B4-BE49-F238E27FC236}">
                  <a16:creationId xmlns:a16="http://schemas.microsoft.com/office/drawing/2014/main" id="{3B69832B-F1AB-1548-8F93-3B7A6B7D00AC}"/>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Tree>
    <p:extLst>
      <p:ext uri="{BB962C8B-B14F-4D97-AF65-F5344CB8AC3E}">
        <p14:creationId xmlns:p14="http://schemas.microsoft.com/office/powerpoint/2010/main" val="20776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2AB391-845C-CE46-914D-2958B0FD4AEA}"/>
              </a:ext>
            </a:extLst>
          </p:cNvPr>
          <p:cNvSpPr/>
          <p:nvPr userDrawn="1"/>
        </p:nvSpPr>
        <p:spPr>
          <a:xfrm>
            <a:off x="4251916" y="6284094"/>
            <a:ext cx="4176276" cy="573906"/>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9" name="Rectangle 18">
            <a:extLst>
              <a:ext uri="{FF2B5EF4-FFF2-40B4-BE49-F238E27FC236}">
                <a16:creationId xmlns:a16="http://schemas.microsoft.com/office/drawing/2014/main" id="{156CE74A-0725-3740-8AB9-3B5DDF82F1EF}"/>
              </a:ext>
            </a:extLst>
          </p:cNvPr>
          <p:cNvSpPr/>
          <p:nvPr userDrawn="1"/>
        </p:nvSpPr>
        <p:spPr>
          <a:xfrm>
            <a:off x="0" y="683013"/>
            <a:ext cx="12188825" cy="54420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22" name="Text Placeholder 11">
            <a:extLst>
              <a:ext uri="{FF2B5EF4-FFF2-40B4-BE49-F238E27FC236}">
                <a16:creationId xmlns:a16="http://schemas.microsoft.com/office/drawing/2014/main" id="{B1886AA0-A730-E941-8ADB-E6BCE52B544D}"/>
              </a:ext>
            </a:extLst>
          </p:cNvPr>
          <p:cNvSpPr>
            <a:spLocks noGrp="1"/>
          </p:cNvSpPr>
          <p:nvPr>
            <p:ph type="body" sz="quarter" idx="18" hasCustomPrompt="1"/>
          </p:nvPr>
        </p:nvSpPr>
        <p:spPr>
          <a:xfrm>
            <a:off x="526399" y="776813"/>
            <a:ext cx="11010219" cy="233840"/>
          </a:xfrm>
        </p:spPr>
        <p:txBody>
          <a:bodyPr>
            <a:noAutofit/>
          </a:bodyPr>
          <a:lstStyle>
            <a:lvl1pPr marL="0" indent="0" algn="l">
              <a:spcAft>
                <a:spcPts val="200"/>
              </a:spcAft>
              <a:buFontTx/>
              <a:buNone/>
              <a:defRPr sz="1800" b="1">
                <a:solidFill>
                  <a:schemeClr val="bg1"/>
                </a:solidFill>
              </a:defRPr>
            </a:lvl1pPr>
          </a:lstStyle>
          <a:p>
            <a:pPr lvl="0"/>
            <a:r>
              <a:rPr lang="en-US"/>
              <a:t>Icons</a:t>
            </a:r>
          </a:p>
        </p:txBody>
      </p:sp>
      <p:sp>
        <p:nvSpPr>
          <p:cNvPr id="116" name="TextBox 115">
            <a:extLst>
              <a:ext uri="{FF2B5EF4-FFF2-40B4-BE49-F238E27FC236}">
                <a16:creationId xmlns:a16="http://schemas.microsoft.com/office/drawing/2014/main" id="{52B63984-0212-5348-BE13-C38B4742C99B}"/>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
        <p:nvSpPr>
          <p:cNvPr id="115" name="Rectangle 114">
            <a:extLst>
              <a:ext uri="{FF2B5EF4-FFF2-40B4-BE49-F238E27FC236}">
                <a16:creationId xmlns:a16="http://schemas.microsoft.com/office/drawing/2014/main" id="{A3E5E8E5-1E06-0F46-B304-BF8711103D65}"/>
              </a:ext>
            </a:extLst>
          </p:cNvPr>
          <p:cNvSpPr/>
          <p:nvPr userDrawn="1"/>
        </p:nvSpPr>
        <p:spPr>
          <a:xfrm>
            <a:off x="4712179" y="5276680"/>
            <a:ext cx="3133023" cy="573906"/>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17" name="Rectangle 116">
            <a:extLst>
              <a:ext uri="{FF2B5EF4-FFF2-40B4-BE49-F238E27FC236}">
                <a16:creationId xmlns:a16="http://schemas.microsoft.com/office/drawing/2014/main" id="{0963DF2D-6B6C-AD42-95F3-8EBC5E5FA6AD}"/>
              </a:ext>
            </a:extLst>
          </p:cNvPr>
          <p:cNvSpPr/>
          <p:nvPr userDrawn="1"/>
        </p:nvSpPr>
        <p:spPr>
          <a:xfrm>
            <a:off x="1522412" y="2006497"/>
            <a:ext cx="9297988" cy="4074690"/>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pic>
        <p:nvPicPr>
          <p:cNvPr id="118" name="Picture 117">
            <a:extLst>
              <a:ext uri="{FF2B5EF4-FFF2-40B4-BE49-F238E27FC236}">
                <a16:creationId xmlns:a16="http://schemas.microsoft.com/office/drawing/2014/main" id="{25E661C4-BD11-A647-836D-C61096C35A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6378" y="2146068"/>
            <a:ext cx="612953" cy="612953"/>
          </a:xfrm>
          <a:prstGeom prst="rect">
            <a:avLst/>
          </a:prstGeom>
        </p:spPr>
      </p:pic>
      <p:pic>
        <p:nvPicPr>
          <p:cNvPr id="119" name="Picture 118">
            <a:extLst>
              <a:ext uri="{FF2B5EF4-FFF2-40B4-BE49-F238E27FC236}">
                <a16:creationId xmlns:a16="http://schemas.microsoft.com/office/drawing/2014/main" id="{CA4B5D80-E02D-0E47-B12F-DEE040EF59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15381" y="2135836"/>
            <a:ext cx="612953" cy="612953"/>
          </a:xfrm>
          <a:prstGeom prst="rect">
            <a:avLst/>
          </a:prstGeom>
        </p:spPr>
      </p:pic>
      <p:pic>
        <p:nvPicPr>
          <p:cNvPr id="120" name="Picture 119">
            <a:extLst>
              <a:ext uri="{FF2B5EF4-FFF2-40B4-BE49-F238E27FC236}">
                <a16:creationId xmlns:a16="http://schemas.microsoft.com/office/drawing/2014/main" id="{73B252BE-6C51-7B4F-9469-F2020A21CB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1978" y="2135836"/>
            <a:ext cx="612953" cy="612953"/>
          </a:xfrm>
          <a:prstGeom prst="rect">
            <a:avLst/>
          </a:prstGeom>
        </p:spPr>
      </p:pic>
      <p:pic>
        <p:nvPicPr>
          <p:cNvPr id="121" name="Picture 120">
            <a:extLst>
              <a:ext uri="{FF2B5EF4-FFF2-40B4-BE49-F238E27FC236}">
                <a16:creationId xmlns:a16="http://schemas.microsoft.com/office/drawing/2014/main" id="{52F867B1-DD98-DF4D-A73F-C7D12C42CD7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42708" y="2146068"/>
            <a:ext cx="612953" cy="612953"/>
          </a:xfrm>
          <a:prstGeom prst="rect">
            <a:avLst/>
          </a:prstGeom>
        </p:spPr>
      </p:pic>
      <p:pic>
        <p:nvPicPr>
          <p:cNvPr id="122" name="Picture 121">
            <a:extLst>
              <a:ext uri="{FF2B5EF4-FFF2-40B4-BE49-F238E27FC236}">
                <a16:creationId xmlns:a16="http://schemas.microsoft.com/office/drawing/2014/main" id="{18E8CC06-DAB4-764E-A354-5B14E12BA3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7033" y="2172869"/>
            <a:ext cx="612953" cy="612953"/>
          </a:xfrm>
          <a:prstGeom prst="rect">
            <a:avLst/>
          </a:prstGeom>
        </p:spPr>
      </p:pic>
      <p:pic>
        <p:nvPicPr>
          <p:cNvPr id="123" name="Picture 122">
            <a:extLst>
              <a:ext uri="{FF2B5EF4-FFF2-40B4-BE49-F238E27FC236}">
                <a16:creationId xmlns:a16="http://schemas.microsoft.com/office/drawing/2014/main" id="{D15F16DA-4FB3-6E48-ACCA-5D0F61226FE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01390" y="2172869"/>
            <a:ext cx="612953" cy="612953"/>
          </a:xfrm>
          <a:prstGeom prst="rect">
            <a:avLst/>
          </a:prstGeom>
        </p:spPr>
      </p:pic>
      <p:pic>
        <p:nvPicPr>
          <p:cNvPr id="124" name="Picture 123">
            <a:extLst>
              <a:ext uri="{FF2B5EF4-FFF2-40B4-BE49-F238E27FC236}">
                <a16:creationId xmlns:a16="http://schemas.microsoft.com/office/drawing/2014/main" id="{7C06F85F-0CBC-5D43-A6D8-B989CEE9B48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499813" y="2172869"/>
            <a:ext cx="612953" cy="612953"/>
          </a:xfrm>
          <a:prstGeom prst="rect">
            <a:avLst/>
          </a:prstGeom>
        </p:spPr>
      </p:pic>
      <p:pic>
        <p:nvPicPr>
          <p:cNvPr id="125" name="Picture 124">
            <a:extLst>
              <a:ext uri="{FF2B5EF4-FFF2-40B4-BE49-F238E27FC236}">
                <a16:creationId xmlns:a16="http://schemas.microsoft.com/office/drawing/2014/main" id="{4EB2C8A6-F0F1-304B-AB8F-10FE0EEEDBD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089488" y="2135836"/>
            <a:ext cx="610699" cy="612953"/>
          </a:xfrm>
          <a:prstGeom prst="rect">
            <a:avLst/>
          </a:prstGeom>
        </p:spPr>
      </p:pic>
      <p:pic>
        <p:nvPicPr>
          <p:cNvPr id="126" name="Picture 125">
            <a:extLst>
              <a:ext uri="{FF2B5EF4-FFF2-40B4-BE49-F238E27FC236}">
                <a16:creationId xmlns:a16="http://schemas.microsoft.com/office/drawing/2014/main" id="{14C80B7C-E6CF-AB43-B4C2-03E03E81D76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86843" y="2154353"/>
            <a:ext cx="612953" cy="612953"/>
          </a:xfrm>
          <a:prstGeom prst="rect">
            <a:avLst/>
          </a:prstGeom>
        </p:spPr>
      </p:pic>
      <p:pic>
        <p:nvPicPr>
          <p:cNvPr id="127" name="Picture 126">
            <a:extLst>
              <a:ext uri="{FF2B5EF4-FFF2-40B4-BE49-F238E27FC236}">
                <a16:creationId xmlns:a16="http://schemas.microsoft.com/office/drawing/2014/main" id="{041893D5-1835-D84A-B87A-84F2C9947A9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116161" y="2146068"/>
            <a:ext cx="612953" cy="612953"/>
          </a:xfrm>
          <a:prstGeom prst="rect">
            <a:avLst/>
          </a:prstGeom>
        </p:spPr>
      </p:pic>
      <p:pic>
        <p:nvPicPr>
          <p:cNvPr id="128" name="Picture 127">
            <a:extLst>
              <a:ext uri="{FF2B5EF4-FFF2-40B4-BE49-F238E27FC236}">
                <a16:creationId xmlns:a16="http://schemas.microsoft.com/office/drawing/2014/main" id="{EB6DB5D1-1815-254E-BCE4-662F5107328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94139" y="2146068"/>
            <a:ext cx="612953" cy="612953"/>
          </a:xfrm>
          <a:prstGeom prst="rect">
            <a:avLst/>
          </a:prstGeom>
        </p:spPr>
      </p:pic>
      <p:pic>
        <p:nvPicPr>
          <p:cNvPr id="129" name="Picture 128">
            <a:extLst>
              <a:ext uri="{FF2B5EF4-FFF2-40B4-BE49-F238E27FC236}">
                <a16:creationId xmlns:a16="http://schemas.microsoft.com/office/drawing/2014/main" id="{45D32C19-D641-CF4B-B36D-1E6B6A7222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02903" y="2135836"/>
            <a:ext cx="612953" cy="612953"/>
          </a:xfrm>
          <a:prstGeom prst="rect">
            <a:avLst/>
          </a:prstGeom>
        </p:spPr>
      </p:pic>
      <p:pic>
        <p:nvPicPr>
          <p:cNvPr id="130" name="Picture 129">
            <a:extLst>
              <a:ext uri="{FF2B5EF4-FFF2-40B4-BE49-F238E27FC236}">
                <a16:creationId xmlns:a16="http://schemas.microsoft.com/office/drawing/2014/main" id="{CEDEBFCF-969C-F442-9ECA-433D6533E54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01838" y="2146068"/>
            <a:ext cx="610699" cy="612953"/>
          </a:xfrm>
          <a:prstGeom prst="rect">
            <a:avLst/>
          </a:prstGeom>
        </p:spPr>
      </p:pic>
      <p:pic>
        <p:nvPicPr>
          <p:cNvPr id="131" name="Picture 130">
            <a:extLst>
              <a:ext uri="{FF2B5EF4-FFF2-40B4-BE49-F238E27FC236}">
                <a16:creationId xmlns:a16="http://schemas.microsoft.com/office/drawing/2014/main" id="{77AFFF8D-4174-8349-993F-B032A91C6FF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433330" y="2146068"/>
            <a:ext cx="612953" cy="612953"/>
          </a:xfrm>
          <a:prstGeom prst="rect">
            <a:avLst/>
          </a:prstGeom>
        </p:spPr>
      </p:pic>
      <p:pic>
        <p:nvPicPr>
          <p:cNvPr id="132" name="Picture 131">
            <a:extLst>
              <a:ext uri="{FF2B5EF4-FFF2-40B4-BE49-F238E27FC236}">
                <a16:creationId xmlns:a16="http://schemas.microsoft.com/office/drawing/2014/main" id="{7DDB619F-F484-5D48-87A8-9C51C4CFC37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41927" y="2146068"/>
            <a:ext cx="612953" cy="612953"/>
          </a:xfrm>
          <a:prstGeom prst="rect">
            <a:avLst/>
          </a:prstGeom>
        </p:spPr>
      </p:pic>
      <p:pic>
        <p:nvPicPr>
          <p:cNvPr id="133" name="Picture 132">
            <a:extLst>
              <a:ext uri="{FF2B5EF4-FFF2-40B4-BE49-F238E27FC236}">
                <a16:creationId xmlns:a16="http://schemas.microsoft.com/office/drawing/2014/main" id="{3312D71C-017B-C249-A4CE-76DB48B7DB9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665421" y="2767305"/>
            <a:ext cx="612953" cy="612953"/>
          </a:xfrm>
          <a:prstGeom prst="rect">
            <a:avLst/>
          </a:prstGeom>
        </p:spPr>
      </p:pic>
      <p:pic>
        <p:nvPicPr>
          <p:cNvPr id="134" name="Picture 133">
            <a:extLst>
              <a:ext uri="{FF2B5EF4-FFF2-40B4-BE49-F238E27FC236}">
                <a16:creationId xmlns:a16="http://schemas.microsoft.com/office/drawing/2014/main" id="{65242ED1-BB0C-0242-AE2A-0DCF2977A82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232024" y="2767305"/>
            <a:ext cx="612953" cy="612953"/>
          </a:xfrm>
          <a:prstGeom prst="rect">
            <a:avLst/>
          </a:prstGeom>
        </p:spPr>
      </p:pic>
      <p:pic>
        <p:nvPicPr>
          <p:cNvPr id="135" name="Picture 134">
            <a:extLst>
              <a:ext uri="{FF2B5EF4-FFF2-40B4-BE49-F238E27FC236}">
                <a16:creationId xmlns:a16="http://schemas.microsoft.com/office/drawing/2014/main" id="{F13E1E30-75C6-5041-B3E6-016256CF6EF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747375" y="2767305"/>
            <a:ext cx="610699" cy="612953"/>
          </a:xfrm>
          <a:prstGeom prst="rect">
            <a:avLst/>
          </a:prstGeom>
        </p:spPr>
      </p:pic>
      <p:pic>
        <p:nvPicPr>
          <p:cNvPr id="136" name="Picture 135">
            <a:extLst>
              <a:ext uri="{FF2B5EF4-FFF2-40B4-BE49-F238E27FC236}">
                <a16:creationId xmlns:a16="http://schemas.microsoft.com/office/drawing/2014/main" id="{BE8EB8BE-31EF-CC4E-9440-16D243EDAE5A}"/>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318883" y="2767305"/>
            <a:ext cx="612953" cy="612953"/>
          </a:xfrm>
          <a:prstGeom prst="rect">
            <a:avLst/>
          </a:prstGeom>
        </p:spPr>
      </p:pic>
      <p:pic>
        <p:nvPicPr>
          <p:cNvPr id="137" name="Picture 136">
            <a:extLst>
              <a:ext uri="{FF2B5EF4-FFF2-40B4-BE49-F238E27FC236}">
                <a16:creationId xmlns:a16="http://schemas.microsoft.com/office/drawing/2014/main" id="{DC48C294-E44A-B14B-B6BF-A0FBD3982E2C}"/>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896543" y="2767305"/>
            <a:ext cx="612953" cy="612953"/>
          </a:xfrm>
          <a:prstGeom prst="rect">
            <a:avLst/>
          </a:prstGeom>
        </p:spPr>
      </p:pic>
      <p:pic>
        <p:nvPicPr>
          <p:cNvPr id="138" name="Picture 137">
            <a:extLst>
              <a:ext uri="{FF2B5EF4-FFF2-40B4-BE49-F238E27FC236}">
                <a16:creationId xmlns:a16="http://schemas.microsoft.com/office/drawing/2014/main" id="{FA97F7D1-4336-3647-BBBC-C0CBE83753FA}"/>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4454136" y="2767305"/>
            <a:ext cx="612953" cy="612953"/>
          </a:xfrm>
          <a:prstGeom prst="rect">
            <a:avLst/>
          </a:prstGeom>
        </p:spPr>
      </p:pic>
      <p:pic>
        <p:nvPicPr>
          <p:cNvPr id="139" name="Picture 138">
            <a:extLst>
              <a:ext uri="{FF2B5EF4-FFF2-40B4-BE49-F238E27FC236}">
                <a16:creationId xmlns:a16="http://schemas.microsoft.com/office/drawing/2014/main" id="{98DEBA96-B3FD-E048-B245-35ADE8F32D34}"/>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892363" y="2767305"/>
            <a:ext cx="612953" cy="612953"/>
          </a:xfrm>
          <a:prstGeom prst="rect">
            <a:avLst/>
          </a:prstGeom>
        </p:spPr>
      </p:pic>
      <p:pic>
        <p:nvPicPr>
          <p:cNvPr id="140" name="Picture 139">
            <a:extLst>
              <a:ext uri="{FF2B5EF4-FFF2-40B4-BE49-F238E27FC236}">
                <a16:creationId xmlns:a16="http://schemas.microsoft.com/office/drawing/2014/main" id="{E8D92600-251C-344B-BA7C-3640841E09C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5370027" y="2767305"/>
            <a:ext cx="612953" cy="612953"/>
          </a:xfrm>
          <a:prstGeom prst="rect">
            <a:avLst/>
          </a:prstGeom>
        </p:spPr>
      </p:pic>
      <p:pic>
        <p:nvPicPr>
          <p:cNvPr id="141" name="Picture 140">
            <a:extLst>
              <a:ext uri="{FF2B5EF4-FFF2-40B4-BE49-F238E27FC236}">
                <a16:creationId xmlns:a16="http://schemas.microsoft.com/office/drawing/2014/main" id="{8ECD6F1B-64C1-8544-A2EF-F0A9AC5D68BB}"/>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5871867" y="2767305"/>
            <a:ext cx="612953" cy="612953"/>
          </a:xfrm>
          <a:prstGeom prst="rect">
            <a:avLst/>
          </a:prstGeom>
        </p:spPr>
      </p:pic>
      <p:pic>
        <p:nvPicPr>
          <p:cNvPr id="142" name="Picture 141">
            <a:extLst>
              <a:ext uri="{FF2B5EF4-FFF2-40B4-BE49-F238E27FC236}">
                <a16:creationId xmlns:a16="http://schemas.microsoft.com/office/drawing/2014/main" id="{89A022BD-C213-3C4A-9DA6-2841BE5C25EA}"/>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6420209" y="2767305"/>
            <a:ext cx="610699" cy="612953"/>
          </a:xfrm>
          <a:prstGeom prst="rect">
            <a:avLst/>
          </a:prstGeom>
        </p:spPr>
      </p:pic>
      <p:pic>
        <p:nvPicPr>
          <p:cNvPr id="143" name="Picture 142">
            <a:extLst>
              <a:ext uri="{FF2B5EF4-FFF2-40B4-BE49-F238E27FC236}">
                <a16:creationId xmlns:a16="http://schemas.microsoft.com/office/drawing/2014/main" id="{78EEC949-404B-2746-9254-F7EB8F374EDC}"/>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6925465" y="2767305"/>
            <a:ext cx="612953" cy="612953"/>
          </a:xfrm>
          <a:prstGeom prst="rect">
            <a:avLst/>
          </a:prstGeom>
        </p:spPr>
      </p:pic>
      <p:pic>
        <p:nvPicPr>
          <p:cNvPr id="144" name="Picture 143">
            <a:extLst>
              <a:ext uri="{FF2B5EF4-FFF2-40B4-BE49-F238E27FC236}">
                <a16:creationId xmlns:a16="http://schemas.microsoft.com/office/drawing/2014/main" id="{F7622EAC-669A-6D4F-8354-FCA46BF10C6C}"/>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7548482" y="2767305"/>
            <a:ext cx="610699" cy="612953"/>
          </a:xfrm>
          <a:prstGeom prst="rect">
            <a:avLst/>
          </a:prstGeom>
        </p:spPr>
      </p:pic>
      <p:pic>
        <p:nvPicPr>
          <p:cNvPr id="145" name="Picture 144">
            <a:extLst>
              <a:ext uri="{FF2B5EF4-FFF2-40B4-BE49-F238E27FC236}">
                <a16:creationId xmlns:a16="http://schemas.microsoft.com/office/drawing/2014/main" id="{F26E9D5F-B116-8049-BCE2-72B51D589F06}"/>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8234166" y="2767305"/>
            <a:ext cx="610699" cy="612953"/>
          </a:xfrm>
          <a:prstGeom prst="rect">
            <a:avLst/>
          </a:prstGeom>
        </p:spPr>
      </p:pic>
      <p:pic>
        <p:nvPicPr>
          <p:cNvPr id="146" name="Picture 145">
            <a:extLst>
              <a:ext uri="{FF2B5EF4-FFF2-40B4-BE49-F238E27FC236}">
                <a16:creationId xmlns:a16="http://schemas.microsoft.com/office/drawing/2014/main" id="{27BCAA60-156E-1140-9DF8-979899532D9E}"/>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8734182" y="2767305"/>
            <a:ext cx="610699" cy="612953"/>
          </a:xfrm>
          <a:prstGeom prst="rect">
            <a:avLst/>
          </a:prstGeom>
        </p:spPr>
      </p:pic>
      <p:pic>
        <p:nvPicPr>
          <p:cNvPr id="147" name="Picture 146">
            <a:extLst>
              <a:ext uri="{FF2B5EF4-FFF2-40B4-BE49-F238E27FC236}">
                <a16:creationId xmlns:a16="http://schemas.microsoft.com/office/drawing/2014/main" id="{19EF855C-2992-D34B-B3E9-7F83DFFBFD52}"/>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9329056" y="2767305"/>
            <a:ext cx="612953" cy="612953"/>
          </a:xfrm>
          <a:prstGeom prst="rect">
            <a:avLst/>
          </a:prstGeom>
        </p:spPr>
      </p:pic>
      <p:pic>
        <p:nvPicPr>
          <p:cNvPr id="148" name="Picture 147">
            <a:extLst>
              <a:ext uri="{FF2B5EF4-FFF2-40B4-BE49-F238E27FC236}">
                <a16:creationId xmlns:a16="http://schemas.microsoft.com/office/drawing/2014/main" id="{BE81E20B-9D8A-D54F-BF2E-DA35D4BFF709}"/>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9996445" y="2767305"/>
            <a:ext cx="612953" cy="612953"/>
          </a:xfrm>
          <a:prstGeom prst="rect">
            <a:avLst/>
          </a:prstGeom>
        </p:spPr>
      </p:pic>
      <p:pic>
        <p:nvPicPr>
          <p:cNvPr id="149" name="Picture 148">
            <a:extLst>
              <a:ext uri="{FF2B5EF4-FFF2-40B4-BE49-F238E27FC236}">
                <a16:creationId xmlns:a16="http://schemas.microsoft.com/office/drawing/2014/main" id="{0B89DFA2-37A9-6747-94F5-35C0996CC0DF}"/>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678583" y="3398775"/>
            <a:ext cx="612953" cy="612953"/>
          </a:xfrm>
          <a:prstGeom prst="rect">
            <a:avLst/>
          </a:prstGeom>
        </p:spPr>
      </p:pic>
      <p:pic>
        <p:nvPicPr>
          <p:cNvPr id="150" name="Picture 149">
            <a:extLst>
              <a:ext uri="{FF2B5EF4-FFF2-40B4-BE49-F238E27FC236}">
                <a16:creationId xmlns:a16="http://schemas.microsoft.com/office/drawing/2014/main" id="{60BF05E0-12A1-6F44-866D-D5455870737E}"/>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232351" y="3398775"/>
            <a:ext cx="612953" cy="612953"/>
          </a:xfrm>
          <a:prstGeom prst="rect">
            <a:avLst/>
          </a:prstGeom>
        </p:spPr>
      </p:pic>
      <p:pic>
        <p:nvPicPr>
          <p:cNvPr id="151" name="Picture 150">
            <a:extLst>
              <a:ext uri="{FF2B5EF4-FFF2-40B4-BE49-F238E27FC236}">
                <a16:creationId xmlns:a16="http://schemas.microsoft.com/office/drawing/2014/main" id="{CC1908FC-4138-5647-9690-D1BCC4C182B1}"/>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844657" y="3398775"/>
            <a:ext cx="610699" cy="612953"/>
          </a:xfrm>
          <a:prstGeom prst="rect">
            <a:avLst/>
          </a:prstGeom>
        </p:spPr>
      </p:pic>
      <p:pic>
        <p:nvPicPr>
          <p:cNvPr id="152" name="Picture 151">
            <a:extLst>
              <a:ext uri="{FF2B5EF4-FFF2-40B4-BE49-F238E27FC236}">
                <a16:creationId xmlns:a16="http://schemas.microsoft.com/office/drawing/2014/main" id="{C552F236-D5EF-7A4B-BF26-700CCD352200}"/>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3529978" y="3398775"/>
            <a:ext cx="610699" cy="612953"/>
          </a:xfrm>
          <a:prstGeom prst="rect">
            <a:avLst/>
          </a:prstGeom>
        </p:spPr>
      </p:pic>
      <p:pic>
        <p:nvPicPr>
          <p:cNvPr id="153" name="Picture 152">
            <a:extLst>
              <a:ext uri="{FF2B5EF4-FFF2-40B4-BE49-F238E27FC236}">
                <a16:creationId xmlns:a16="http://schemas.microsoft.com/office/drawing/2014/main" id="{39CAE5F2-07D1-3744-8EA2-9C2EE43F8424}"/>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4121764" y="3398775"/>
            <a:ext cx="612953" cy="612953"/>
          </a:xfrm>
          <a:prstGeom prst="rect">
            <a:avLst/>
          </a:prstGeom>
        </p:spPr>
      </p:pic>
      <p:pic>
        <p:nvPicPr>
          <p:cNvPr id="154" name="Picture 153">
            <a:extLst>
              <a:ext uri="{FF2B5EF4-FFF2-40B4-BE49-F238E27FC236}">
                <a16:creationId xmlns:a16="http://schemas.microsoft.com/office/drawing/2014/main" id="{DA8BBD5F-9E83-EB46-A37D-9BB15F931115}"/>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4729238" y="3398775"/>
            <a:ext cx="610699" cy="612953"/>
          </a:xfrm>
          <a:prstGeom prst="rect">
            <a:avLst/>
          </a:prstGeom>
        </p:spPr>
      </p:pic>
      <p:pic>
        <p:nvPicPr>
          <p:cNvPr id="155" name="Picture 154">
            <a:extLst>
              <a:ext uri="{FF2B5EF4-FFF2-40B4-BE49-F238E27FC236}">
                <a16:creationId xmlns:a16="http://schemas.microsoft.com/office/drawing/2014/main" id="{02B92483-A04F-4C4E-B9A8-D2672CF61A9B}"/>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5323333" y="3398775"/>
            <a:ext cx="612953" cy="612953"/>
          </a:xfrm>
          <a:prstGeom prst="rect">
            <a:avLst/>
          </a:prstGeom>
        </p:spPr>
      </p:pic>
      <p:pic>
        <p:nvPicPr>
          <p:cNvPr id="156" name="Picture 155">
            <a:extLst>
              <a:ext uri="{FF2B5EF4-FFF2-40B4-BE49-F238E27FC236}">
                <a16:creationId xmlns:a16="http://schemas.microsoft.com/office/drawing/2014/main" id="{CBF60A92-829D-7D43-A9AC-B862BB803932}"/>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5882571" y="3398775"/>
            <a:ext cx="612953" cy="612953"/>
          </a:xfrm>
          <a:prstGeom prst="rect">
            <a:avLst/>
          </a:prstGeom>
        </p:spPr>
      </p:pic>
      <p:pic>
        <p:nvPicPr>
          <p:cNvPr id="157" name="Picture 156">
            <a:extLst>
              <a:ext uri="{FF2B5EF4-FFF2-40B4-BE49-F238E27FC236}">
                <a16:creationId xmlns:a16="http://schemas.microsoft.com/office/drawing/2014/main" id="{12E8BBBD-39EC-3F48-A177-3FBAB5683335}"/>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6888502" y="3398775"/>
            <a:ext cx="612953" cy="612953"/>
          </a:xfrm>
          <a:prstGeom prst="rect">
            <a:avLst/>
          </a:prstGeom>
        </p:spPr>
      </p:pic>
      <p:pic>
        <p:nvPicPr>
          <p:cNvPr id="158" name="Picture 157">
            <a:extLst>
              <a:ext uri="{FF2B5EF4-FFF2-40B4-BE49-F238E27FC236}">
                <a16:creationId xmlns:a16="http://schemas.microsoft.com/office/drawing/2014/main" id="{BB1A99D4-7EB6-6346-896C-4A6B20C2B2BF}"/>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7603443" y="3398775"/>
            <a:ext cx="612953" cy="612953"/>
          </a:xfrm>
          <a:prstGeom prst="rect">
            <a:avLst/>
          </a:prstGeom>
        </p:spPr>
      </p:pic>
      <p:pic>
        <p:nvPicPr>
          <p:cNvPr id="159" name="Picture 158">
            <a:extLst>
              <a:ext uri="{FF2B5EF4-FFF2-40B4-BE49-F238E27FC236}">
                <a16:creationId xmlns:a16="http://schemas.microsoft.com/office/drawing/2014/main" id="{14CB7B02-43AF-AA4A-8CDC-D11CA0DEBE69}"/>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8764269" y="3398775"/>
            <a:ext cx="612953" cy="612953"/>
          </a:xfrm>
          <a:prstGeom prst="rect">
            <a:avLst/>
          </a:prstGeom>
        </p:spPr>
      </p:pic>
      <p:pic>
        <p:nvPicPr>
          <p:cNvPr id="160" name="Picture 159">
            <a:extLst>
              <a:ext uri="{FF2B5EF4-FFF2-40B4-BE49-F238E27FC236}">
                <a16:creationId xmlns:a16="http://schemas.microsoft.com/office/drawing/2014/main" id="{AC13DC2B-86C3-D84A-9A98-C69C93BE7E6E}"/>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8203447" y="3398775"/>
            <a:ext cx="612953" cy="612953"/>
          </a:xfrm>
          <a:prstGeom prst="rect">
            <a:avLst/>
          </a:prstGeom>
        </p:spPr>
      </p:pic>
      <p:pic>
        <p:nvPicPr>
          <p:cNvPr id="161" name="Picture 160">
            <a:extLst>
              <a:ext uri="{FF2B5EF4-FFF2-40B4-BE49-F238E27FC236}">
                <a16:creationId xmlns:a16="http://schemas.microsoft.com/office/drawing/2014/main" id="{C9B821EF-550F-3644-A4FE-3642BA12D7BA}"/>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9329056" y="3398775"/>
            <a:ext cx="612953" cy="612953"/>
          </a:xfrm>
          <a:prstGeom prst="rect">
            <a:avLst/>
          </a:prstGeom>
        </p:spPr>
      </p:pic>
      <p:pic>
        <p:nvPicPr>
          <p:cNvPr id="162" name="Picture 161">
            <a:extLst>
              <a:ext uri="{FF2B5EF4-FFF2-40B4-BE49-F238E27FC236}">
                <a16:creationId xmlns:a16="http://schemas.microsoft.com/office/drawing/2014/main" id="{D3DC12C5-D487-DB4A-B8AA-2C848C149A5F}"/>
              </a:ext>
            </a:extLst>
          </p:cNvPr>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1659403" y="4011728"/>
            <a:ext cx="612953" cy="612953"/>
          </a:xfrm>
          <a:prstGeom prst="rect">
            <a:avLst/>
          </a:prstGeom>
        </p:spPr>
      </p:pic>
      <p:pic>
        <p:nvPicPr>
          <p:cNvPr id="163" name="Picture 162">
            <a:extLst>
              <a:ext uri="{FF2B5EF4-FFF2-40B4-BE49-F238E27FC236}">
                <a16:creationId xmlns:a16="http://schemas.microsoft.com/office/drawing/2014/main" id="{8AD99E2B-5107-FC4F-8A27-319034DE6D29}"/>
              </a:ext>
            </a:extLst>
          </p:cNvPr>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2280160" y="4011728"/>
            <a:ext cx="612953" cy="612953"/>
          </a:xfrm>
          <a:prstGeom prst="rect">
            <a:avLst/>
          </a:prstGeom>
        </p:spPr>
      </p:pic>
      <p:pic>
        <p:nvPicPr>
          <p:cNvPr id="164" name="Picture 163">
            <a:extLst>
              <a:ext uri="{FF2B5EF4-FFF2-40B4-BE49-F238E27FC236}">
                <a16:creationId xmlns:a16="http://schemas.microsoft.com/office/drawing/2014/main" id="{8566AB71-26A4-C943-9C30-093D5BF12109}"/>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4424595" y="4011728"/>
            <a:ext cx="612953" cy="612953"/>
          </a:xfrm>
          <a:prstGeom prst="rect">
            <a:avLst/>
          </a:prstGeom>
        </p:spPr>
      </p:pic>
      <p:pic>
        <p:nvPicPr>
          <p:cNvPr id="165" name="Picture 164">
            <a:extLst>
              <a:ext uri="{FF2B5EF4-FFF2-40B4-BE49-F238E27FC236}">
                <a16:creationId xmlns:a16="http://schemas.microsoft.com/office/drawing/2014/main" id="{7A41BBE7-6D0C-9849-B563-3C14FFE5D557}"/>
              </a:ext>
            </a:extLst>
          </p:cNvPr>
          <p:cNvPicPr>
            <a:picLocks noChangeAspect="1"/>
          </p:cNvPicPr>
          <p:nvPr userDrawn="1"/>
        </p:nvPicPr>
        <p:blipFill>
          <a:blip r:embed="rId49">
            <a:extLst>
              <a:ext uri="{28A0092B-C50C-407E-A947-70E740481C1C}">
                <a14:useLocalDpi xmlns:a14="http://schemas.microsoft.com/office/drawing/2010/main" val="0"/>
              </a:ext>
            </a:extLst>
          </a:blip>
          <a:stretch>
            <a:fillRect/>
          </a:stretch>
        </p:blipFill>
        <p:spPr>
          <a:xfrm>
            <a:off x="2856625" y="4011728"/>
            <a:ext cx="612953" cy="612953"/>
          </a:xfrm>
          <a:prstGeom prst="rect">
            <a:avLst/>
          </a:prstGeom>
        </p:spPr>
      </p:pic>
      <p:pic>
        <p:nvPicPr>
          <p:cNvPr id="166" name="Picture 165">
            <a:extLst>
              <a:ext uri="{FF2B5EF4-FFF2-40B4-BE49-F238E27FC236}">
                <a16:creationId xmlns:a16="http://schemas.microsoft.com/office/drawing/2014/main" id="{6CA67E86-F1CD-F646-84E4-CB3C31952EB8}"/>
              </a:ext>
            </a:extLst>
          </p:cNvPr>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3357426" y="4011728"/>
            <a:ext cx="612953" cy="612953"/>
          </a:xfrm>
          <a:prstGeom prst="rect">
            <a:avLst/>
          </a:prstGeom>
        </p:spPr>
      </p:pic>
      <p:pic>
        <p:nvPicPr>
          <p:cNvPr id="167" name="Picture 166">
            <a:extLst>
              <a:ext uri="{FF2B5EF4-FFF2-40B4-BE49-F238E27FC236}">
                <a16:creationId xmlns:a16="http://schemas.microsoft.com/office/drawing/2014/main" id="{45B8E181-6D07-9D4B-887B-B35BCB72B51B}"/>
              </a:ext>
            </a:extLst>
          </p:cNvPr>
          <p:cNvPicPr>
            <a:picLocks noChangeAspect="1"/>
          </p:cNvPicPr>
          <p:nvPr userDrawn="1"/>
        </p:nvPicPr>
        <p:blipFill>
          <a:blip r:embed="rId51">
            <a:extLst>
              <a:ext uri="{28A0092B-C50C-407E-A947-70E740481C1C}">
                <a14:useLocalDpi xmlns:a14="http://schemas.microsoft.com/office/drawing/2010/main" val="0"/>
              </a:ext>
            </a:extLst>
          </a:blip>
          <a:stretch>
            <a:fillRect/>
          </a:stretch>
        </p:blipFill>
        <p:spPr>
          <a:xfrm>
            <a:off x="3849070" y="4011728"/>
            <a:ext cx="610699" cy="612953"/>
          </a:xfrm>
          <a:prstGeom prst="rect">
            <a:avLst/>
          </a:prstGeom>
        </p:spPr>
      </p:pic>
      <p:pic>
        <p:nvPicPr>
          <p:cNvPr id="168" name="Picture 167">
            <a:extLst>
              <a:ext uri="{FF2B5EF4-FFF2-40B4-BE49-F238E27FC236}">
                <a16:creationId xmlns:a16="http://schemas.microsoft.com/office/drawing/2014/main" id="{618F99A9-2881-F44C-BD83-CE892A537EA5}"/>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4931269" y="4011728"/>
            <a:ext cx="612953" cy="612953"/>
          </a:xfrm>
          <a:prstGeom prst="rect">
            <a:avLst/>
          </a:prstGeom>
        </p:spPr>
      </p:pic>
      <p:pic>
        <p:nvPicPr>
          <p:cNvPr id="169" name="Picture 168">
            <a:extLst>
              <a:ext uri="{FF2B5EF4-FFF2-40B4-BE49-F238E27FC236}">
                <a16:creationId xmlns:a16="http://schemas.microsoft.com/office/drawing/2014/main" id="{B7D95BD1-7FC7-3A45-914B-68363512D0FA}"/>
              </a:ext>
            </a:extLst>
          </p:cNvPr>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a:off x="5403636" y="4011728"/>
            <a:ext cx="610699" cy="612953"/>
          </a:xfrm>
          <a:prstGeom prst="rect">
            <a:avLst/>
          </a:prstGeom>
        </p:spPr>
      </p:pic>
      <p:pic>
        <p:nvPicPr>
          <p:cNvPr id="170" name="Picture 169">
            <a:extLst>
              <a:ext uri="{FF2B5EF4-FFF2-40B4-BE49-F238E27FC236}">
                <a16:creationId xmlns:a16="http://schemas.microsoft.com/office/drawing/2014/main" id="{ED1B356C-D7D8-0141-A759-581402054CAD}"/>
              </a:ext>
            </a:extLst>
          </p:cNvPr>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5945734" y="4011728"/>
            <a:ext cx="612953" cy="612953"/>
          </a:xfrm>
          <a:prstGeom prst="rect">
            <a:avLst/>
          </a:prstGeom>
        </p:spPr>
      </p:pic>
      <p:pic>
        <p:nvPicPr>
          <p:cNvPr id="171" name="Picture 170">
            <a:extLst>
              <a:ext uri="{FF2B5EF4-FFF2-40B4-BE49-F238E27FC236}">
                <a16:creationId xmlns:a16="http://schemas.microsoft.com/office/drawing/2014/main" id="{D0B70507-48BF-B842-AFC3-C3FFF14F2885}"/>
              </a:ext>
            </a:extLst>
          </p:cNvPr>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6524125" y="4011728"/>
            <a:ext cx="610699" cy="612953"/>
          </a:xfrm>
          <a:prstGeom prst="rect">
            <a:avLst/>
          </a:prstGeom>
        </p:spPr>
      </p:pic>
      <p:pic>
        <p:nvPicPr>
          <p:cNvPr id="172" name="Picture 171">
            <a:extLst>
              <a:ext uri="{FF2B5EF4-FFF2-40B4-BE49-F238E27FC236}">
                <a16:creationId xmlns:a16="http://schemas.microsoft.com/office/drawing/2014/main" id="{1E7FE0DD-72B6-CA47-8641-B475B78552C6}"/>
              </a:ext>
            </a:extLst>
          </p:cNvPr>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7126162" y="4011728"/>
            <a:ext cx="612953" cy="612953"/>
          </a:xfrm>
          <a:prstGeom prst="rect">
            <a:avLst/>
          </a:prstGeom>
        </p:spPr>
      </p:pic>
      <p:pic>
        <p:nvPicPr>
          <p:cNvPr id="173" name="Picture 172">
            <a:extLst>
              <a:ext uri="{FF2B5EF4-FFF2-40B4-BE49-F238E27FC236}">
                <a16:creationId xmlns:a16="http://schemas.microsoft.com/office/drawing/2014/main" id="{6B923379-9933-0D4E-8876-23845A1D07E0}"/>
              </a:ext>
            </a:extLst>
          </p:cNvPr>
          <p:cNvPicPr>
            <a:picLocks noChangeAspect="1"/>
          </p:cNvPicPr>
          <p:nvPr userDrawn="1"/>
        </p:nvPicPr>
        <p:blipFill>
          <a:blip r:embed="rId57">
            <a:extLst>
              <a:ext uri="{28A0092B-C50C-407E-A947-70E740481C1C}">
                <a14:useLocalDpi xmlns:a14="http://schemas.microsoft.com/office/drawing/2010/main" val="0"/>
              </a:ext>
            </a:extLst>
          </a:blip>
          <a:stretch>
            <a:fillRect/>
          </a:stretch>
        </p:blipFill>
        <p:spPr>
          <a:xfrm>
            <a:off x="7688640" y="4011728"/>
            <a:ext cx="610699" cy="612953"/>
          </a:xfrm>
          <a:prstGeom prst="rect">
            <a:avLst/>
          </a:prstGeom>
        </p:spPr>
      </p:pic>
      <p:pic>
        <p:nvPicPr>
          <p:cNvPr id="174" name="Picture 173">
            <a:extLst>
              <a:ext uri="{FF2B5EF4-FFF2-40B4-BE49-F238E27FC236}">
                <a16:creationId xmlns:a16="http://schemas.microsoft.com/office/drawing/2014/main" id="{D15C7068-95BB-1B49-B345-CD4AE19376F0}"/>
              </a:ext>
            </a:extLst>
          </p:cNvPr>
          <p:cNvPicPr>
            <a:picLocks noChangeAspect="1"/>
          </p:cNvPicPr>
          <p:nvPr userDrawn="1"/>
        </p:nvPicPr>
        <p:blipFill>
          <a:blip r:embed="rId58">
            <a:extLst>
              <a:ext uri="{28A0092B-C50C-407E-A947-70E740481C1C}">
                <a14:useLocalDpi xmlns:a14="http://schemas.microsoft.com/office/drawing/2010/main" val="0"/>
              </a:ext>
            </a:extLst>
          </a:blip>
          <a:stretch>
            <a:fillRect/>
          </a:stretch>
        </p:blipFill>
        <p:spPr>
          <a:xfrm>
            <a:off x="8242093" y="4011728"/>
            <a:ext cx="612953" cy="612953"/>
          </a:xfrm>
          <a:prstGeom prst="rect">
            <a:avLst/>
          </a:prstGeom>
        </p:spPr>
      </p:pic>
      <p:pic>
        <p:nvPicPr>
          <p:cNvPr id="175" name="Picture 174">
            <a:extLst>
              <a:ext uri="{FF2B5EF4-FFF2-40B4-BE49-F238E27FC236}">
                <a16:creationId xmlns:a16="http://schemas.microsoft.com/office/drawing/2014/main" id="{EE67FD8F-FD9A-8749-84FC-8C4A8BDEA9CE}"/>
              </a:ext>
            </a:extLst>
          </p:cNvPr>
          <p:cNvPicPr>
            <a:picLocks noChangeAspect="1"/>
          </p:cNvPicPr>
          <p:nvPr userDrawn="1"/>
        </p:nvPicPr>
        <p:blipFill>
          <a:blip r:embed="rId59">
            <a:extLst>
              <a:ext uri="{28A0092B-C50C-407E-A947-70E740481C1C}">
                <a14:useLocalDpi xmlns:a14="http://schemas.microsoft.com/office/drawing/2010/main" val="0"/>
              </a:ext>
            </a:extLst>
          </a:blip>
          <a:stretch>
            <a:fillRect/>
          </a:stretch>
        </p:blipFill>
        <p:spPr>
          <a:xfrm>
            <a:off x="8785168" y="4011728"/>
            <a:ext cx="612953" cy="612953"/>
          </a:xfrm>
          <a:prstGeom prst="rect">
            <a:avLst/>
          </a:prstGeom>
        </p:spPr>
      </p:pic>
      <p:pic>
        <p:nvPicPr>
          <p:cNvPr id="176" name="Picture 175">
            <a:extLst>
              <a:ext uri="{FF2B5EF4-FFF2-40B4-BE49-F238E27FC236}">
                <a16:creationId xmlns:a16="http://schemas.microsoft.com/office/drawing/2014/main" id="{C8CD54B7-5700-224A-AFA4-814DFA3EF797}"/>
              </a:ext>
            </a:extLst>
          </p:cNvPr>
          <p:cNvPicPr>
            <a:picLocks noChangeAspect="1"/>
          </p:cNvPicPr>
          <p:nvPr userDrawn="1"/>
        </p:nvPicPr>
        <p:blipFill>
          <a:blip r:embed="rId60">
            <a:extLst>
              <a:ext uri="{28A0092B-C50C-407E-A947-70E740481C1C}">
                <a14:useLocalDpi xmlns:a14="http://schemas.microsoft.com/office/drawing/2010/main" val="0"/>
              </a:ext>
            </a:extLst>
          </a:blip>
          <a:stretch>
            <a:fillRect/>
          </a:stretch>
        </p:blipFill>
        <p:spPr>
          <a:xfrm>
            <a:off x="9330183" y="4011728"/>
            <a:ext cx="610699" cy="612953"/>
          </a:xfrm>
          <a:prstGeom prst="rect">
            <a:avLst/>
          </a:prstGeom>
        </p:spPr>
      </p:pic>
      <p:pic>
        <p:nvPicPr>
          <p:cNvPr id="177" name="Picture 176">
            <a:extLst>
              <a:ext uri="{FF2B5EF4-FFF2-40B4-BE49-F238E27FC236}">
                <a16:creationId xmlns:a16="http://schemas.microsoft.com/office/drawing/2014/main" id="{6C07A253-A68D-AB46-A402-9CC8EF971CE3}"/>
              </a:ext>
            </a:extLst>
          </p:cNvPr>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9969659" y="4011728"/>
            <a:ext cx="612953" cy="612953"/>
          </a:xfrm>
          <a:prstGeom prst="rect">
            <a:avLst/>
          </a:prstGeom>
        </p:spPr>
      </p:pic>
      <p:pic>
        <p:nvPicPr>
          <p:cNvPr id="178" name="Picture 177">
            <a:extLst>
              <a:ext uri="{FF2B5EF4-FFF2-40B4-BE49-F238E27FC236}">
                <a16:creationId xmlns:a16="http://schemas.microsoft.com/office/drawing/2014/main" id="{A92DB4A7-CA7A-3645-B742-1B8DDBD31E12}"/>
              </a:ext>
            </a:extLst>
          </p:cNvPr>
          <p:cNvPicPr>
            <a:picLocks noChangeAspect="1"/>
          </p:cNvPicPr>
          <p:nvPr userDrawn="1"/>
        </p:nvPicPr>
        <p:blipFill>
          <a:blip r:embed="rId62">
            <a:extLst>
              <a:ext uri="{28A0092B-C50C-407E-A947-70E740481C1C}">
                <a14:useLocalDpi xmlns:a14="http://schemas.microsoft.com/office/drawing/2010/main" val="0"/>
              </a:ext>
            </a:extLst>
          </a:blip>
          <a:stretch>
            <a:fillRect/>
          </a:stretch>
        </p:blipFill>
        <p:spPr>
          <a:xfrm>
            <a:off x="1671113" y="4624680"/>
            <a:ext cx="610699" cy="612953"/>
          </a:xfrm>
          <a:prstGeom prst="rect">
            <a:avLst/>
          </a:prstGeom>
        </p:spPr>
      </p:pic>
      <p:pic>
        <p:nvPicPr>
          <p:cNvPr id="179" name="Picture 178">
            <a:extLst>
              <a:ext uri="{FF2B5EF4-FFF2-40B4-BE49-F238E27FC236}">
                <a16:creationId xmlns:a16="http://schemas.microsoft.com/office/drawing/2014/main" id="{45A039C8-60A4-B947-B0A8-D58DD2908875}"/>
              </a:ext>
            </a:extLst>
          </p:cNvPr>
          <p:cNvPicPr>
            <a:picLocks noChangeAspect="1"/>
          </p:cNvPicPr>
          <p:nvPr userDrawn="1"/>
        </p:nvPicPr>
        <p:blipFill>
          <a:blip r:embed="rId63">
            <a:extLst>
              <a:ext uri="{28A0092B-C50C-407E-A947-70E740481C1C}">
                <a14:useLocalDpi xmlns:a14="http://schemas.microsoft.com/office/drawing/2010/main" val="0"/>
              </a:ext>
            </a:extLst>
          </a:blip>
          <a:stretch>
            <a:fillRect/>
          </a:stretch>
        </p:blipFill>
        <p:spPr>
          <a:xfrm>
            <a:off x="2291666" y="4624680"/>
            <a:ext cx="612953" cy="612953"/>
          </a:xfrm>
          <a:prstGeom prst="rect">
            <a:avLst/>
          </a:prstGeom>
        </p:spPr>
      </p:pic>
      <p:pic>
        <p:nvPicPr>
          <p:cNvPr id="180" name="Picture 179">
            <a:extLst>
              <a:ext uri="{FF2B5EF4-FFF2-40B4-BE49-F238E27FC236}">
                <a16:creationId xmlns:a16="http://schemas.microsoft.com/office/drawing/2014/main" id="{D48E14F5-03D9-E14F-BD48-9D156559CC4C}"/>
              </a:ext>
            </a:extLst>
          </p:cNvPr>
          <p:cNvPicPr>
            <a:picLocks noChangeAspect="1"/>
          </p:cNvPicPr>
          <p:nvPr userDrawn="1"/>
        </p:nvPicPr>
        <p:blipFill>
          <a:blip r:embed="rId64">
            <a:extLst>
              <a:ext uri="{28A0092B-C50C-407E-A947-70E740481C1C}">
                <a14:useLocalDpi xmlns:a14="http://schemas.microsoft.com/office/drawing/2010/main" val="0"/>
              </a:ext>
            </a:extLst>
          </a:blip>
          <a:stretch>
            <a:fillRect/>
          </a:stretch>
        </p:blipFill>
        <p:spPr>
          <a:xfrm>
            <a:off x="2926960" y="4624680"/>
            <a:ext cx="612953" cy="612953"/>
          </a:xfrm>
          <a:prstGeom prst="rect">
            <a:avLst/>
          </a:prstGeom>
        </p:spPr>
      </p:pic>
      <p:pic>
        <p:nvPicPr>
          <p:cNvPr id="181" name="Picture 180">
            <a:extLst>
              <a:ext uri="{FF2B5EF4-FFF2-40B4-BE49-F238E27FC236}">
                <a16:creationId xmlns:a16="http://schemas.microsoft.com/office/drawing/2014/main" id="{B5509C4E-5D08-404D-BB96-B4F64816A63D}"/>
              </a:ext>
            </a:extLst>
          </p:cNvPr>
          <p:cNvPicPr>
            <a:picLocks noChangeAspect="1"/>
          </p:cNvPicPr>
          <p:nvPr userDrawn="1"/>
        </p:nvPicPr>
        <p:blipFill>
          <a:blip r:embed="rId65">
            <a:extLst>
              <a:ext uri="{28A0092B-C50C-407E-A947-70E740481C1C}">
                <a14:useLocalDpi xmlns:a14="http://schemas.microsoft.com/office/drawing/2010/main" val="0"/>
              </a:ext>
            </a:extLst>
          </a:blip>
          <a:stretch>
            <a:fillRect/>
          </a:stretch>
        </p:blipFill>
        <p:spPr>
          <a:xfrm>
            <a:off x="3526405" y="4624680"/>
            <a:ext cx="610699" cy="612953"/>
          </a:xfrm>
          <a:prstGeom prst="rect">
            <a:avLst/>
          </a:prstGeom>
        </p:spPr>
      </p:pic>
      <p:pic>
        <p:nvPicPr>
          <p:cNvPr id="182" name="Picture 181">
            <a:extLst>
              <a:ext uri="{FF2B5EF4-FFF2-40B4-BE49-F238E27FC236}">
                <a16:creationId xmlns:a16="http://schemas.microsoft.com/office/drawing/2014/main" id="{C8CBF73E-CF80-3F44-847E-0CBCEAEDB963}"/>
              </a:ext>
            </a:extLst>
          </p:cNvPr>
          <p:cNvPicPr>
            <a:picLocks noChangeAspect="1"/>
          </p:cNvPicPr>
          <p:nvPr userDrawn="1"/>
        </p:nvPicPr>
        <p:blipFill>
          <a:blip r:embed="rId66">
            <a:extLst>
              <a:ext uri="{28A0092B-C50C-407E-A947-70E740481C1C}">
                <a14:useLocalDpi xmlns:a14="http://schemas.microsoft.com/office/drawing/2010/main" val="0"/>
              </a:ext>
            </a:extLst>
          </a:blip>
          <a:stretch>
            <a:fillRect/>
          </a:stretch>
        </p:blipFill>
        <p:spPr>
          <a:xfrm>
            <a:off x="4092155" y="4624680"/>
            <a:ext cx="612953" cy="612953"/>
          </a:xfrm>
          <a:prstGeom prst="rect">
            <a:avLst/>
          </a:prstGeom>
        </p:spPr>
      </p:pic>
      <p:pic>
        <p:nvPicPr>
          <p:cNvPr id="183" name="Picture 182">
            <a:extLst>
              <a:ext uri="{FF2B5EF4-FFF2-40B4-BE49-F238E27FC236}">
                <a16:creationId xmlns:a16="http://schemas.microsoft.com/office/drawing/2014/main" id="{A1E46ACE-62A9-6740-90B1-C5EC4E3E2ABC}"/>
              </a:ext>
            </a:extLst>
          </p:cNvPr>
          <p:cNvPicPr>
            <a:picLocks noChangeAspect="1"/>
          </p:cNvPicPr>
          <p:nvPr userDrawn="1"/>
        </p:nvPicPr>
        <p:blipFill>
          <a:blip r:embed="rId67">
            <a:extLst>
              <a:ext uri="{28A0092B-C50C-407E-A947-70E740481C1C}">
                <a14:useLocalDpi xmlns:a14="http://schemas.microsoft.com/office/drawing/2010/main" val="0"/>
              </a:ext>
            </a:extLst>
          </a:blip>
          <a:stretch>
            <a:fillRect/>
          </a:stretch>
        </p:blipFill>
        <p:spPr>
          <a:xfrm>
            <a:off x="4648171" y="4624680"/>
            <a:ext cx="612953" cy="612953"/>
          </a:xfrm>
          <a:prstGeom prst="rect">
            <a:avLst/>
          </a:prstGeom>
        </p:spPr>
      </p:pic>
      <p:pic>
        <p:nvPicPr>
          <p:cNvPr id="184" name="Picture 183">
            <a:extLst>
              <a:ext uri="{FF2B5EF4-FFF2-40B4-BE49-F238E27FC236}">
                <a16:creationId xmlns:a16="http://schemas.microsoft.com/office/drawing/2014/main" id="{A991657E-DB0F-864C-BB16-19B37F537423}"/>
              </a:ext>
            </a:extLst>
          </p:cNvPr>
          <p:cNvPicPr>
            <a:picLocks noChangeAspect="1"/>
          </p:cNvPicPr>
          <p:nvPr userDrawn="1"/>
        </p:nvPicPr>
        <p:blipFill>
          <a:blip r:embed="rId68">
            <a:extLst>
              <a:ext uri="{28A0092B-C50C-407E-A947-70E740481C1C}">
                <a14:useLocalDpi xmlns:a14="http://schemas.microsoft.com/office/drawing/2010/main" val="0"/>
              </a:ext>
            </a:extLst>
          </a:blip>
          <a:stretch>
            <a:fillRect/>
          </a:stretch>
        </p:blipFill>
        <p:spPr>
          <a:xfrm>
            <a:off x="5225786" y="4624680"/>
            <a:ext cx="612953" cy="612953"/>
          </a:xfrm>
          <a:prstGeom prst="rect">
            <a:avLst/>
          </a:prstGeom>
        </p:spPr>
      </p:pic>
      <p:pic>
        <p:nvPicPr>
          <p:cNvPr id="185" name="Picture 184">
            <a:extLst>
              <a:ext uri="{FF2B5EF4-FFF2-40B4-BE49-F238E27FC236}">
                <a16:creationId xmlns:a16="http://schemas.microsoft.com/office/drawing/2014/main" id="{1A62FCDD-EC97-3D43-87CB-BCD6AF16F633}"/>
              </a:ext>
            </a:extLst>
          </p:cNvPr>
          <p:cNvPicPr>
            <a:picLocks noChangeAspect="1"/>
          </p:cNvPicPr>
          <p:nvPr userDrawn="1"/>
        </p:nvPicPr>
        <p:blipFill>
          <a:blip r:embed="rId69">
            <a:extLst>
              <a:ext uri="{28A0092B-C50C-407E-A947-70E740481C1C}">
                <a14:useLocalDpi xmlns:a14="http://schemas.microsoft.com/office/drawing/2010/main" val="0"/>
              </a:ext>
            </a:extLst>
          </a:blip>
          <a:stretch>
            <a:fillRect/>
          </a:stretch>
        </p:blipFill>
        <p:spPr>
          <a:xfrm>
            <a:off x="5810745" y="4624680"/>
            <a:ext cx="612953" cy="612953"/>
          </a:xfrm>
          <a:prstGeom prst="rect">
            <a:avLst/>
          </a:prstGeom>
        </p:spPr>
      </p:pic>
      <p:pic>
        <p:nvPicPr>
          <p:cNvPr id="186" name="Picture 185">
            <a:extLst>
              <a:ext uri="{FF2B5EF4-FFF2-40B4-BE49-F238E27FC236}">
                <a16:creationId xmlns:a16="http://schemas.microsoft.com/office/drawing/2014/main" id="{D0E80CB3-F340-0744-AD57-5015798B83E7}"/>
              </a:ext>
            </a:extLst>
          </p:cNvPr>
          <p:cNvPicPr>
            <a:picLocks noChangeAspect="1"/>
          </p:cNvPicPr>
          <p:nvPr userDrawn="1"/>
        </p:nvPicPr>
        <p:blipFill>
          <a:blip r:embed="rId70">
            <a:extLst>
              <a:ext uri="{28A0092B-C50C-407E-A947-70E740481C1C}">
                <a14:useLocalDpi xmlns:a14="http://schemas.microsoft.com/office/drawing/2010/main" val="0"/>
              </a:ext>
            </a:extLst>
          </a:blip>
          <a:stretch>
            <a:fillRect/>
          </a:stretch>
        </p:blipFill>
        <p:spPr>
          <a:xfrm>
            <a:off x="6392966" y="4624680"/>
            <a:ext cx="612953" cy="612953"/>
          </a:xfrm>
          <a:prstGeom prst="rect">
            <a:avLst/>
          </a:prstGeom>
        </p:spPr>
      </p:pic>
      <p:pic>
        <p:nvPicPr>
          <p:cNvPr id="187" name="Picture 186">
            <a:extLst>
              <a:ext uri="{FF2B5EF4-FFF2-40B4-BE49-F238E27FC236}">
                <a16:creationId xmlns:a16="http://schemas.microsoft.com/office/drawing/2014/main" id="{6F737FAC-CBF1-2A47-A9EC-D6943C53E990}"/>
              </a:ext>
            </a:extLst>
          </p:cNvPr>
          <p:cNvPicPr>
            <a:picLocks noChangeAspect="1"/>
          </p:cNvPicPr>
          <p:nvPr userDrawn="1"/>
        </p:nvPicPr>
        <p:blipFill>
          <a:blip r:embed="rId71">
            <a:extLst>
              <a:ext uri="{28A0092B-C50C-407E-A947-70E740481C1C}">
                <a14:useLocalDpi xmlns:a14="http://schemas.microsoft.com/office/drawing/2010/main" val="0"/>
              </a:ext>
            </a:extLst>
          </a:blip>
          <a:stretch>
            <a:fillRect/>
          </a:stretch>
        </p:blipFill>
        <p:spPr>
          <a:xfrm>
            <a:off x="6911943" y="4624680"/>
            <a:ext cx="612953" cy="612953"/>
          </a:xfrm>
          <a:prstGeom prst="rect">
            <a:avLst/>
          </a:prstGeom>
        </p:spPr>
      </p:pic>
      <p:pic>
        <p:nvPicPr>
          <p:cNvPr id="188" name="Picture 187">
            <a:extLst>
              <a:ext uri="{FF2B5EF4-FFF2-40B4-BE49-F238E27FC236}">
                <a16:creationId xmlns:a16="http://schemas.microsoft.com/office/drawing/2014/main" id="{F9373358-115D-814A-9B2C-86436E2739E5}"/>
              </a:ext>
            </a:extLst>
          </p:cNvPr>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a:off x="7531752" y="4624680"/>
            <a:ext cx="612953" cy="612953"/>
          </a:xfrm>
          <a:prstGeom prst="rect">
            <a:avLst/>
          </a:prstGeom>
        </p:spPr>
      </p:pic>
      <p:pic>
        <p:nvPicPr>
          <p:cNvPr id="189" name="Picture 188">
            <a:extLst>
              <a:ext uri="{FF2B5EF4-FFF2-40B4-BE49-F238E27FC236}">
                <a16:creationId xmlns:a16="http://schemas.microsoft.com/office/drawing/2014/main" id="{679BD192-1F55-CE42-A5AC-44A292BC3411}"/>
              </a:ext>
            </a:extLst>
          </p:cNvPr>
          <p:cNvPicPr>
            <a:picLocks noChangeAspect="1"/>
          </p:cNvPicPr>
          <p:nvPr userDrawn="1"/>
        </p:nvPicPr>
        <p:blipFill>
          <a:blip r:embed="rId73">
            <a:extLst>
              <a:ext uri="{28A0092B-C50C-407E-A947-70E740481C1C}">
                <a14:useLocalDpi xmlns:a14="http://schemas.microsoft.com/office/drawing/2010/main" val="0"/>
              </a:ext>
            </a:extLst>
          </a:blip>
          <a:stretch>
            <a:fillRect/>
          </a:stretch>
        </p:blipFill>
        <p:spPr>
          <a:xfrm>
            <a:off x="8159050" y="4624680"/>
            <a:ext cx="612953" cy="612953"/>
          </a:xfrm>
          <a:prstGeom prst="rect">
            <a:avLst/>
          </a:prstGeom>
        </p:spPr>
      </p:pic>
      <p:pic>
        <p:nvPicPr>
          <p:cNvPr id="190" name="Picture 189">
            <a:extLst>
              <a:ext uri="{FF2B5EF4-FFF2-40B4-BE49-F238E27FC236}">
                <a16:creationId xmlns:a16="http://schemas.microsoft.com/office/drawing/2014/main" id="{4AA29449-60BF-964A-BB7A-86CDD6AA29F9}"/>
              </a:ext>
            </a:extLst>
          </p:cNvPr>
          <p:cNvPicPr>
            <a:picLocks noChangeAspect="1"/>
          </p:cNvPicPr>
          <p:nvPr userDrawn="1"/>
        </p:nvPicPr>
        <p:blipFill>
          <a:blip r:embed="rId74">
            <a:extLst>
              <a:ext uri="{28A0092B-C50C-407E-A947-70E740481C1C}">
                <a14:useLocalDpi xmlns:a14="http://schemas.microsoft.com/office/drawing/2010/main" val="0"/>
              </a:ext>
            </a:extLst>
          </a:blip>
          <a:stretch>
            <a:fillRect/>
          </a:stretch>
        </p:blipFill>
        <p:spPr>
          <a:xfrm>
            <a:off x="8768889" y="4624680"/>
            <a:ext cx="612953" cy="612953"/>
          </a:xfrm>
          <a:prstGeom prst="rect">
            <a:avLst/>
          </a:prstGeom>
        </p:spPr>
      </p:pic>
      <p:pic>
        <p:nvPicPr>
          <p:cNvPr id="191" name="Picture 190">
            <a:extLst>
              <a:ext uri="{FF2B5EF4-FFF2-40B4-BE49-F238E27FC236}">
                <a16:creationId xmlns:a16="http://schemas.microsoft.com/office/drawing/2014/main" id="{74DF7D81-A2EC-EE46-99E4-2E8AFFD1A009}"/>
              </a:ext>
            </a:extLst>
          </p:cNvPr>
          <p:cNvPicPr>
            <a:picLocks noChangeAspect="1"/>
          </p:cNvPicPr>
          <p:nvPr userDrawn="1"/>
        </p:nvPicPr>
        <p:blipFill>
          <a:blip r:embed="rId75">
            <a:extLst>
              <a:ext uri="{28A0092B-C50C-407E-A947-70E740481C1C}">
                <a14:useLocalDpi xmlns:a14="http://schemas.microsoft.com/office/drawing/2010/main" val="0"/>
              </a:ext>
            </a:extLst>
          </a:blip>
          <a:stretch>
            <a:fillRect/>
          </a:stretch>
        </p:blipFill>
        <p:spPr>
          <a:xfrm>
            <a:off x="9393224" y="4624680"/>
            <a:ext cx="612953" cy="612953"/>
          </a:xfrm>
          <a:prstGeom prst="rect">
            <a:avLst/>
          </a:prstGeom>
        </p:spPr>
      </p:pic>
      <p:pic>
        <p:nvPicPr>
          <p:cNvPr id="192" name="Picture 191">
            <a:extLst>
              <a:ext uri="{FF2B5EF4-FFF2-40B4-BE49-F238E27FC236}">
                <a16:creationId xmlns:a16="http://schemas.microsoft.com/office/drawing/2014/main" id="{0188ED57-A43B-8A4D-B577-1F2FEE136B8F}"/>
              </a:ext>
            </a:extLst>
          </p:cNvPr>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a:off x="9978979" y="4624680"/>
            <a:ext cx="612953" cy="612953"/>
          </a:xfrm>
          <a:prstGeom prst="rect">
            <a:avLst/>
          </a:prstGeom>
        </p:spPr>
      </p:pic>
      <p:pic>
        <p:nvPicPr>
          <p:cNvPr id="193" name="Picture 192">
            <a:extLst>
              <a:ext uri="{FF2B5EF4-FFF2-40B4-BE49-F238E27FC236}">
                <a16:creationId xmlns:a16="http://schemas.microsoft.com/office/drawing/2014/main" id="{B9436763-4094-4C49-B6F9-AC63A93B81E1}"/>
              </a:ext>
            </a:extLst>
          </p:cNvPr>
          <p:cNvPicPr>
            <a:picLocks noChangeAspect="1"/>
          </p:cNvPicPr>
          <p:nvPr userDrawn="1"/>
        </p:nvPicPr>
        <p:blipFill>
          <a:blip r:embed="rId77">
            <a:extLst>
              <a:ext uri="{28A0092B-C50C-407E-A947-70E740481C1C}">
                <a14:useLocalDpi xmlns:a14="http://schemas.microsoft.com/office/drawing/2010/main" val="0"/>
              </a:ext>
            </a:extLst>
          </a:blip>
          <a:stretch>
            <a:fillRect/>
          </a:stretch>
        </p:blipFill>
        <p:spPr>
          <a:xfrm>
            <a:off x="1639811" y="5237633"/>
            <a:ext cx="610699" cy="612953"/>
          </a:xfrm>
          <a:prstGeom prst="rect">
            <a:avLst/>
          </a:prstGeom>
        </p:spPr>
      </p:pic>
      <p:pic>
        <p:nvPicPr>
          <p:cNvPr id="194" name="Picture 193">
            <a:extLst>
              <a:ext uri="{FF2B5EF4-FFF2-40B4-BE49-F238E27FC236}">
                <a16:creationId xmlns:a16="http://schemas.microsoft.com/office/drawing/2014/main" id="{3C087C45-DC3A-8747-B39C-E904CF73D515}"/>
              </a:ext>
            </a:extLst>
          </p:cNvPr>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a:off x="2325068" y="5237633"/>
            <a:ext cx="612953" cy="612953"/>
          </a:xfrm>
          <a:prstGeom prst="rect">
            <a:avLst/>
          </a:prstGeom>
        </p:spPr>
      </p:pic>
      <p:pic>
        <p:nvPicPr>
          <p:cNvPr id="195" name="Picture 194">
            <a:extLst>
              <a:ext uri="{FF2B5EF4-FFF2-40B4-BE49-F238E27FC236}">
                <a16:creationId xmlns:a16="http://schemas.microsoft.com/office/drawing/2014/main" id="{078C25CD-9CDC-3A49-9DC0-6DDDEBC0ED56}"/>
              </a:ext>
            </a:extLst>
          </p:cNvPr>
          <p:cNvPicPr>
            <a:picLocks noChangeAspect="1"/>
          </p:cNvPicPr>
          <p:nvPr userDrawn="1"/>
        </p:nvPicPr>
        <p:blipFill>
          <a:blip r:embed="rId79">
            <a:extLst>
              <a:ext uri="{28A0092B-C50C-407E-A947-70E740481C1C}">
                <a14:useLocalDpi xmlns:a14="http://schemas.microsoft.com/office/drawing/2010/main" val="0"/>
              </a:ext>
            </a:extLst>
          </a:blip>
          <a:stretch>
            <a:fillRect/>
          </a:stretch>
        </p:blipFill>
        <p:spPr>
          <a:xfrm>
            <a:off x="2956431" y="5237633"/>
            <a:ext cx="610699" cy="612953"/>
          </a:xfrm>
          <a:prstGeom prst="rect">
            <a:avLst/>
          </a:prstGeom>
        </p:spPr>
      </p:pic>
      <p:pic>
        <p:nvPicPr>
          <p:cNvPr id="196" name="Picture 195">
            <a:extLst>
              <a:ext uri="{FF2B5EF4-FFF2-40B4-BE49-F238E27FC236}">
                <a16:creationId xmlns:a16="http://schemas.microsoft.com/office/drawing/2014/main" id="{B493BCD7-0F04-BF4C-9928-E2C34BF0D630}"/>
              </a:ext>
            </a:extLst>
          </p:cNvPr>
          <p:cNvPicPr>
            <a:picLocks noChangeAspect="1"/>
          </p:cNvPicPr>
          <p:nvPr userDrawn="1"/>
        </p:nvPicPr>
        <p:blipFill>
          <a:blip r:embed="rId80">
            <a:extLst>
              <a:ext uri="{28A0092B-C50C-407E-A947-70E740481C1C}">
                <a14:useLocalDpi xmlns:a14="http://schemas.microsoft.com/office/drawing/2010/main" val="0"/>
              </a:ext>
            </a:extLst>
          </a:blip>
          <a:stretch>
            <a:fillRect/>
          </a:stretch>
        </p:blipFill>
        <p:spPr>
          <a:xfrm>
            <a:off x="3553455" y="5237633"/>
            <a:ext cx="612953" cy="612953"/>
          </a:xfrm>
          <a:prstGeom prst="rect">
            <a:avLst/>
          </a:prstGeom>
        </p:spPr>
      </p:pic>
      <p:pic>
        <p:nvPicPr>
          <p:cNvPr id="197" name="Picture 196">
            <a:extLst>
              <a:ext uri="{FF2B5EF4-FFF2-40B4-BE49-F238E27FC236}">
                <a16:creationId xmlns:a16="http://schemas.microsoft.com/office/drawing/2014/main" id="{0CFE0BA7-967A-DF44-838C-5549F78F7557}"/>
              </a:ext>
            </a:extLst>
          </p:cNvPr>
          <p:cNvPicPr>
            <a:picLocks noChangeAspect="1"/>
          </p:cNvPicPr>
          <p:nvPr userDrawn="1"/>
        </p:nvPicPr>
        <p:blipFill>
          <a:blip r:embed="rId81">
            <a:extLst>
              <a:ext uri="{28A0092B-C50C-407E-A947-70E740481C1C}">
                <a14:useLocalDpi xmlns:a14="http://schemas.microsoft.com/office/drawing/2010/main" val="0"/>
              </a:ext>
            </a:extLst>
          </a:blip>
          <a:stretch>
            <a:fillRect/>
          </a:stretch>
        </p:blipFill>
        <p:spPr>
          <a:xfrm>
            <a:off x="4216902" y="5237633"/>
            <a:ext cx="612953" cy="612953"/>
          </a:xfrm>
          <a:prstGeom prst="rect">
            <a:avLst/>
          </a:prstGeom>
        </p:spPr>
      </p:pic>
      <p:pic>
        <p:nvPicPr>
          <p:cNvPr id="198" name="Picture 197">
            <a:extLst>
              <a:ext uri="{FF2B5EF4-FFF2-40B4-BE49-F238E27FC236}">
                <a16:creationId xmlns:a16="http://schemas.microsoft.com/office/drawing/2014/main" id="{7D3DFBF7-0989-3543-808B-0947D5ED3606}"/>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4816180" y="5237633"/>
            <a:ext cx="612953" cy="612953"/>
          </a:xfrm>
          <a:prstGeom prst="rect">
            <a:avLst/>
          </a:prstGeom>
        </p:spPr>
      </p:pic>
      <p:pic>
        <p:nvPicPr>
          <p:cNvPr id="199" name="Picture 198">
            <a:extLst>
              <a:ext uri="{FF2B5EF4-FFF2-40B4-BE49-F238E27FC236}">
                <a16:creationId xmlns:a16="http://schemas.microsoft.com/office/drawing/2014/main" id="{B6F9A000-A9FB-4041-8EEC-4883845D1B6A}"/>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5399416" y="5237633"/>
            <a:ext cx="612953" cy="612953"/>
          </a:xfrm>
          <a:prstGeom prst="rect">
            <a:avLst/>
          </a:prstGeom>
        </p:spPr>
      </p:pic>
      <p:pic>
        <p:nvPicPr>
          <p:cNvPr id="200" name="Picture 199">
            <a:extLst>
              <a:ext uri="{FF2B5EF4-FFF2-40B4-BE49-F238E27FC236}">
                <a16:creationId xmlns:a16="http://schemas.microsoft.com/office/drawing/2014/main" id="{5AF362F0-C5C4-AB4A-85B3-66478CD78EAB}"/>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6054841" y="5237633"/>
            <a:ext cx="612953" cy="612953"/>
          </a:xfrm>
          <a:prstGeom prst="rect">
            <a:avLst/>
          </a:prstGeom>
        </p:spPr>
      </p:pic>
      <p:pic>
        <p:nvPicPr>
          <p:cNvPr id="201" name="Picture 200">
            <a:extLst>
              <a:ext uri="{FF2B5EF4-FFF2-40B4-BE49-F238E27FC236}">
                <a16:creationId xmlns:a16="http://schemas.microsoft.com/office/drawing/2014/main" id="{318E360B-2633-F745-B60C-C10AA94DDE07}"/>
              </a:ext>
            </a:extLst>
          </p:cNvPr>
          <p:cNvPicPr>
            <a:picLocks noChangeAspect="1"/>
          </p:cNvPicPr>
          <p:nvPr userDrawn="1"/>
        </p:nvPicPr>
        <p:blipFill>
          <a:blip r:embed="rId85">
            <a:extLst>
              <a:ext uri="{28A0092B-C50C-407E-A947-70E740481C1C}">
                <a14:useLocalDpi xmlns:a14="http://schemas.microsoft.com/office/drawing/2010/main" val="0"/>
              </a:ext>
            </a:extLst>
          </a:blip>
          <a:stretch>
            <a:fillRect/>
          </a:stretch>
        </p:blipFill>
        <p:spPr>
          <a:xfrm>
            <a:off x="6646099" y="5237633"/>
            <a:ext cx="612953" cy="612953"/>
          </a:xfrm>
          <a:prstGeom prst="rect">
            <a:avLst/>
          </a:prstGeom>
        </p:spPr>
      </p:pic>
      <p:pic>
        <p:nvPicPr>
          <p:cNvPr id="202" name="Picture 201">
            <a:extLst>
              <a:ext uri="{FF2B5EF4-FFF2-40B4-BE49-F238E27FC236}">
                <a16:creationId xmlns:a16="http://schemas.microsoft.com/office/drawing/2014/main" id="{93EFFE50-2909-BD47-8CC9-7DC9C2189501}"/>
              </a:ext>
            </a:extLst>
          </p:cNvPr>
          <p:cNvPicPr>
            <a:picLocks noChangeAspect="1"/>
          </p:cNvPicPr>
          <p:nvPr userDrawn="1"/>
        </p:nvPicPr>
        <p:blipFill>
          <a:blip r:embed="rId86">
            <a:extLst>
              <a:ext uri="{28A0092B-C50C-407E-A947-70E740481C1C}">
                <a14:useLocalDpi xmlns:a14="http://schemas.microsoft.com/office/drawing/2010/main" val="0"/>
              </a:ext>
            </a:extLst>
          </a:blip>
          <a:stretch>
            <a:fillRect/>
          </a:stretch>
        </p:blipFill>
        <p:spPr>
          <a:xfrm>
            <a:off x="7397776" y="5237633"/>
            <a:ext cx="610699" cy="612953"/>
          </a:xfrm>
          <a:prstGeom prst="rect">
            <a:avLst/>
          </a:prstGeom>
        </p:spPr>
      </p:pic>
      <p:pic>
        <p:nvPicPr>
          <p:cNvPr id="203" name="Picture 202">
            <a:extLst>
              <a:ext uri="{FF2B5EF4-FFF2-40B4-BE49-F238E27FC236}">
                <a16:creationId xmlns:a16="http://schemas.microsoft.com/office/drawing/2014/main" id="{DF2BDD9A-CC3F-4549-B097-70119CA0DB4F}"/>
              </a:ext>
            </a:extLst>
          </p:cNvPr>
          <p:cNvPicPr>
            <a:picLocks noChangeAspect="1"/>
          </p:cNvPicPr>
          <p:nvPr userDrawn="1"/>
        </p:nvPicPr>
        <p:blipFill>
          <a:blip r:embed="rId87">
            <a:extLst>
              <a:ext uri="{28A0092B-C50C-407E-A947-70E740481C1C}">
                <a14:useLocalDpi xmlns:a14="http://schemas.microsoft.com/office/drawing/2010/main" val="0"/>
              </a:ext>
            </a:extLst>
          </a:blip>
          <a:stretch>
            <a:fillRect/>
          </a:stretch>
        </p:blipFill>
        <p:spPr>
          <a:xfrm>
            <a:off x="8139181" y="5237633"/>
            <a:ext cx="612953" cy="612953"/>
          </a:xfrm>
          <a:prstGeom prst="rect">
            <a:avLst/>
          </a:prstGeom>
        </p:spPr>
      </p:pic>
      <p:pic>
        <p:nvPicPr>
          <p:cNvPr id="204" name="Picture 203">
            <a:extLst>
              <a:ext uri="{FF2B5EF4-FFF2-40B4-BE49-F238E27FC236}">
                <a16:creationId xmlns:a16="http://schemas.microsoft.com/office/drawing/2014/main" id="{5560BD56-EB88-8C44-AD61-115EE3E92FF1}"/>
              </a:ext>
            </a:extLst>
          </p:cNvPr>
          <p:cNvPicPr>
            <a:picLocks noChangeAspect="1"/>
          </p:cNvPicPr>
          <p:nvPr userDrawn="1"/>
        </p:nvPicPr>
        <p:blipFill>
          <a:blip r:embed="rId88">
            <a:extLst>
              <a:ext uri="{28A0092B-C50C-407E-A947-70E740481C1C}">
                <a14:useLocalDpi xmlns:a14="http://schemas.microsoft.com/office/drawing/2010/main" val="0"/>
              </a:ext>
            </a:extLst>
          </a:blip>
          <a:stretch>
            <a:fillRect/>
          </a:stretch>
        </p:blipFill>
        <p:spPr>
          <a:xfrm>
            <a:off x="8794606" y="5237633"/>
            <a:ext cx="610699" cy="612953"/>
          </a:xfrm>
          <a:prstGeom prst="rect">
            <a:avLst/>
          </a:prstGeom>
        </p:spPr>
      </p:pic>
      <p:pic>
        <p:nvPicPr>
          <p:cNvPr id="205" name="Picture 204">
            <a:extLst>
              <a:ext uri="{FF2B5EF4-FFF2-40B4-BE49-F238E27FC236}">
                <a16:creationId xmlns:a16="http://schemas.microsoft.com/office/drawing/2014/main" id="{9EB43CF9-EF9A-F941-8A41-9D4B92A8C275}"/>
              </a:ext>
            </a:extLst>
          </p:cNvPr>
          <p:cNvPicPr>
            <a:picLocks noChangeAspect="1"/>
          </p:cNvPicPr>
          <p:nvPr userDrawn="1"/>
        </p:nvPicPr>
        <p:blipFill>
          <a:blip r:embed="rId89">
            <a:extLst>
              <a:ext uri="{28A0092B-C50C-407E-A947-70E740481C1C}">
                <a14:useLocalDpi xmlns:a14="http://schemas.microsoft.com/office/drawing/2010/main" val="0"/>
              </a:ext>
            </a:extLst>
          </a:blip>
          <a:stretch>
            <a:fillRect/>
          </a:stretch>
        </p:blipFill>
        <p:spPr>
          <a:xfrm>
            <a:off x="9409267" y="5237633"/>
            <a:ext cx="612953" cy="612953"/>
          </a:xfrm>
          <a:prstGeom prst="rect">
            <a:avLst/>
          </a:prstGeom>
        </p:spPr>
      </p:pic>
      <p:pic>
        <p:nvPicPr>
          <p:cNvPr id="206" name="Picture 205">
            <a:extLst>
              <a:ext uri="{FF2B5EF4-FFF2-40B4-BE49-F238E27FC236}">
                <a16:creationId xmlns:a16="http://schemas.microsoft.com/office/drawing/2014/main" id="{3F0A7BB4-34EE-6A4D-A721-94B5A938CDC2}"/>
              </a:ext>
            </a:extLst>
          </p:cNvPr>
          <p:cNvPicPr>
            <a:picLocks noChangeAspect="1"/>
          </p:cNvPicPr>
          <p:nvPr userDrawn="1"/>
        </p:nvPicPr>
        <p:blipFill>
          <a:blip r:embed="rId90">
            <a:extLst>
              <a:ext uri="{28A0092B-C50C-407E-A947-70E740481C1C}">
                <a14:useLocalDpi xmlns:a14="http://schemas.microsoft.com/office/drawing/2010/main" val="0"/>
              </a:ext>
            </a:extLst>
          </a:blip>
          <a:stretch>
            <a:fillRect/>
          </a:stretch>
        </p:blipFill>
        <p:spPr>
          <a:xfrm>
            <a:off x="10006952" y="5237633"/>
            <a:ext cx="612953" cy="612953"/>
          </a:xfrm>
          <a:prstGeom prst="rect">
            <a:avLst/>
          </a:prstGeom>
        </p:spPr>
      </p:pic>
      <p:pic>
        <p:nvPicPr>
          <p:cNvPr id="207" name="Picture 206">
            <a:extLst>
              <a:ext uri="{FF2B5EF4-FFF2-40B4-BE49-F238E27FC236}">
                <a16:creationId xmlns:a16="http://schemas.microsoft.com/office/drawing/2014/main" id="{C38AC717-144C-A641-ACB8-38EC08AA571E}"/>
              </a:ext>
            </a:extLst>
          </p:cNvPr>
          <p:cNvPicPr>
            <a:picLocks noChangeAspect="1"/>
          </p:cNvPicPr>
          <p:nvPr userDrawn="1"/>
        </p:nvPicPr>
        <p:blipFill>
          <a:blip r:embed="rId91">
            <a:extLst>
              <a:ext uri="{28A0092B-C50C-407E-A947-70E740481C1C}">
                <a14:useLocalDpi xmlns:a14="http://schemas.microsoft.com/office/drawing/2010/main" val="0"/>
              </a:ext>
            </a:extLst>
          </a:blip>
          <a:stretch>
            <a:fillRect/>
          </a:stretch>
        </p:blipFill>
        <p:spPr>
          <a:xfrm>
            <a:off x="9949287" y="3398775"/>
            <a:ext cx="612953" cy="612953"/>
          </a:xfrm>
          <a:prstGeom prst="rect">
            <a:avLst/>
          </a:prstGeom>
        </p:spPr>
      </p:pic>
      <p:sp>
        <p:nvSpPr>
          <p:cNvPr id="208" name="TextBox 207">
            <a:extLst>
              <a:ext uri="{FF2B5EF4-FFF2-40B4-BE49-F238E27FC236}">
                <a16:creationId xmlns:a16="http://schemas.microsoft.com/office/drawing/2014/main" id="{38B9BC5B-B898-EB4B-870B-3101BBDA1BD3}"/>
              </a:ext>
            </a:extLst>
          </p:cNvPr>
          <p:cNvSpPr txBox="1"/>
          <p:nvPr userDrawn="1"/>
        </p:nvSpPr>
        <p:spPr>
          <a:xfrm>
            <a:off x="6519528" y="3474349"/>
            <a:ext cx="344906" cy="461665"/>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400">
                <a:solidFill>
                  <a:schemeClr val="bg1"/>
                </a:solidFill>
              </a:rPr>
              <a:t>$</a:t>
            </a:r>
          </a:p>
        </p:txBody>
      </p:sp>
    </p:spTree>
    <p:extLst>
      <p:ext uri="{BB962C8B-B14F-4D97-AF65-F5344CB8AC3E}">
        <p14:creationId xmlns:p14="http://schemas.microsoft.com/office/powerpoint/2010/main" val="3602803151"/>
      </p:ext>
    </p:extLst>
  </p:cSld>
  <p:clrMapOvr>
    <a:masterClrMapping/>
  </p:clrMapOvr>
  <p:extLst>
    <p:ext uri="{DCECCB84-F9BA-43D5-87BE-67443E8EF086}">
      <p15:sldGuideLst xmlns:p15="http://schemas.microsoft.com/office/powerpoint/2012/main">
        <p15:guide id="2" pos="4127"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P_Content slide-blue 2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B5EF7CD-532F-1247-96DF-B302F628874C}"/>
              </a:ext>
            </a:extLst>
          </p:cNvPr>
          <p:cNvSpPr/>
          <p:nvPr userDrawn="1"/>
        </p:nvSpPr>
        <p:spPr>
          <a:xfrm>
            <a:off x="0" y="931483"/>
            <a:ext cx="12188825" cy="5276277"/>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4" y="133004"/>
            <a:ext cx="8717115" cy="675519"/>
          </a:xfrm>
        </p:spPr>
        <p:txBody>
          <a:bodyPr/>
          <a:lstStyle/>
          <a:p>
            <a:r>
              <a:rPr lang="en-US"/>
              <a:t>Click to edit Master title style</a:t>
            </a:r>
          </a:p>
        </p:txBody>
      </p:sp>
      <p:sp>
        <p:nvSpPr>
          <p:cNvPr id="13" name="Content Placeholder 15">
            <a:extLst>
              <a:ext uri="{FF2B5EF4-FFF2-40B4-BE49-F238E27FC236}">
                <a16:creationId xmlns:a16="http://schemas.microsoft.com/office/drawing/2014/main" id="{89B0B698-9E70-9449-A180-F559EA8BFF1C}"/>
              </a:ext>
            </a:extLst>
          </p:cNvPr>
          <p:cNvSpPr>
            <a:spLocks noGrp="1"/>
          </p:cNvSpPr>
          <p:nvPr>
            <p:ph sz="quarter" idx="11"/>
          </p:nvPr>
        </p:nvSpPr>
        <p:spPr>
          <a:xfrm>
            <a:off x="648224" y="1232936"/>
            <a:ext cx="5406444" cy="4869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5">
            <a:extLst>
              <a:ext uri="{FF2B5EF4-FFF2-40B4-BE49-F238E27FC236}">
                <a16:creationId xmlns:a16="http://schemas.microsoft.com/office/drawing/2014/main" id="{ECD35C46-9EA9-D54F-989D-B763641A87A8}"/>
              </a:ext>
            </a:extLst>
          </p:cNvPr>
          <p:cNvSpPr>
            <a:spLocks noGrp="1"/>
          </p:cNvSpPr>
          <p:nvPr>
            <p:ph sz="quarter" idx="12"/>
          </p:nvPr>
        </p:nvSpPr>
        <p:spPr>
          <a:xfrm>
            <a:off x="6425631" y="1232936"/>
            <a:ext cx="5406444" cy="4869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31B9FCF8-708F-C841-B947-95C1B641C6E3}"/>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9" name="Picture 8">
            <a:extLst>
              <a:ext uri="{FF2B5EF4-FFF2-40B4-BE49-F238E27FC236}">
                <a16:creationId xmlns:a16="http://schemas.microsoft.com/office/drawing/2014/main" id="{5CFA506E-197E-E144-96EA-758910FA8CAE}"/>
              </a:ext>
            </a:extLst>
          </p:cNvPr>
          <p:cNvPicPr>
            <a:picLocks noChangeAspect="1"/>
          </p:cNvPicPr>
          <p:nvPr userDrawn="1"/>
        </p:nvPicPr>
        <p:blipFill>
          <a:blip r:embed="rId2"/>
          <a:stretch>
            <a:fillRect/>
          </a:stretch>
        </p:blipFill>
        <p:spPr>
          <a:xfrm>
            <a:off x="10104238" y="253583"/>
            <a:ext cx="1659284" cy="444907"/>
          </a:xfrm>
          <a:prstGeom prst="rect">
            <a:avLst/>
          </a:prstGeom>
        </p:spPr>
      </p:pic>
      <p:cxnSp>
        <p:nvCxnSpPr>
          <p:cNvPr id="12" name="Straight Connector 11">
            <a:extLst>
              <a:ext uri="{FF2B5EF4-FFF2-40B4-BE49-F238E27FC236}">
                <a16:creationId xmlns:a16="http://schemas.microsoft.com/office/drawing/2014/main" id="{064530AE-BFE6-A144-B885-8ABA866B394B}"/>
              </a:ext>
            </a:extLst>
          </p:cNvPr>
          <p:cNvCxnSpPr>
            <a:cxnSpLocks/>
          </p:cNvCxnSpPr>
          <p:nvPr userDrawn="1"/>
        </p:nvCxnSpPr>
        <p:spPr>
          <a:xfrm>
            <a:off x="9969891" y="290147"/>
            <a:ext cx="0" cy="35169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3062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P_Title left—content 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1" y="0"/>
            <a:ext cx="3921622" cy="6858000"/>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4252841" y="787078"/>
            <a:ext cx="7551770" cy="531934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502489" y="262210"/>
            <a:ext cx="2981925" cy="2023788"/>
          </a:xfrm>
        </p:spPr>
        <p:txBody>
          <a:bodyPr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502489" y="4949687"/>
            <a:ext cx="3074666" cy="1530626"/>
          </a:xfrm>
        </p:spPr>
        <p:txBody>
          <a:bodyPr/>
          <a:lstStyle>
            <a:lvl1pPr marL="0" indent="0">
              <a:buFontTx/>
              <a:buNone/>
              <a:defRPr>
                <a:solidFill>
                  <a:schemeClr val="bg1"/>
                </a:solidFill>
              </a:defRPr>
            </a:lvl1pPr>
          </a:lstStyle>
          <a:p>
            <a:pPr lvl="0"/>
            <a:r>
              <a:rPr lang="en-US"/>
              <a:t>Supporting text</a:t>
            </a:r>
          </a:p>
        </p:txBody>
      </p:sp>
      <p:sp>
        <p:nvSpPr>
          <p:cNvPr id="8" name="TextBox 7">
            <a:extLst>
              <a:ext uri="{FF2B5EF4-FFF2-40B4-BE49-F238E27FC236}">
                <a16:creationId xmlns:a16="http://schemas.microsoft.com/office/drawing/2014/main" id="{729C2CB3-11E3-9042-BA37-24DB3681C343}"/>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9" name="Picture 8">
            <a:extLst>
              <a:ext uri="{FF2B5EF4-FFF2-40B4-BE49-F238E27FC236}">
                <a16:creationId xmlns:a16="http://schemas.microsoft.com/office/drawing/2014/main" id="{D1F60D37-54F1-4C46-9F60-AB300BACD8C3}"/>
              </a:ext>
            </a:extLst>
          </p:cNvPr>
          <p:cNvPicPr>
            <a:picLocks noChangeAspect="1"/>
          </p:cNvPicPr>
          <p:nvPr userDrawn="1"/>
        </p:nvPicPr>
        <p:blipFill>
          <a:blip r:embed="rId2"/>
          <a:stretch>
            <a:fillRect/>
          </a:stretch>
        </p:blipFill>
        <p:spPr>
          <a:xfrm>
            <a:off x="10104238" y="253583"/>
            <a:ext cx="1659284" cy="444907"/>
          </a:xfrm>
          <a:prstGeom prst="rect">
            <a:avLst/>
          </a:prstGeom>
        </p:spPr>
      </p:pic>
      <p:cxnSp>
        <p:nvCxnSpPr>
          <p:cNvPr id="12" name="Straight Connector 11">
            <a:extLst>
              <a:ext uri="{FF2B5EF4-FFF2-40B4-BE49-F238E27FC236}">
                <a16:creationId xmlns:a16="http://schemas.microsoft.com/office/drawing/2014/main" id="{395692B6-3473-4B42-9234-71DDC2EB856A}"/>
              </a:ext>
            </a:extLst>
          </p:cNvPr>
          <p:cNvCxnSpPr>
            <a:cxnSpLocks/>
          </p:cNvCxnSpPr>
          <p:nvPr userDrawn="1"/>
        </p:nvCxnSpPr>
        <p:spPr>
          <a:xfrm>
            <a:off x="9969891" y="290147"/>
            <a:ext cx="0" cy="35169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325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P_Content top — title botto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0" y="4432852"/>
            <a:ext cx="12188825" cy="1835868"/>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410711" y="775504"/>
            <a:ext cx="11393900" cy="35281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502488" y="4645366"/>
            <a:ext cx="7857456" cy="1530626"/>
          </a:xfrm>
        </p:spPr>
        <p:txBody>
          <a:bodyPr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8623956" y="4645366"/>
            <a:ext cx="3193904" cy="1530626"/>
          </a:xfrm>
        </p:spPr>
        <p:txBody>
          <a:bodyPr/>
          <a:lstStyle>
            <a:lvl1pPr marL="0" indent="0">
              <a:buFontTx/>
              <a:buNone/>
              <a:defRPr>
                <a:solidFill>
                  <a:schemeClr val="bg1"/>
                </a:solidFill>
              </a:defRPr>
            </a:lvl1pPr>
          </a:lstStyle>
          <a:p>
            <a:pPr lvl="0"/>
            <a:r>
              <a:rPr lang="en-US"/>
              <a:t>Supporting text</a:t>
            </a:r>
          </a:p>
        </p:txBody>
      </p:sp>
      <p:sp>
        <p:nvSpPr>
          <p:cNvPr id="8" name="TextBox 7">
            <a:extLst>
              <a:ext uri="{FF2B5EF4-FFF2-40B4-BE49-F238E27FC236}">
                <a16:creationId xmlns:a16="http://schemas.microsoft.com/office/drawing/2014/main" id="{EB703680-7698-884F-9C54-1EC40AF23514}"/>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9" name="Picture 8">
            <a:extLst>
              <a:ext uri="{FF2B5EF4-FFF2-40B4-BE49-F238E27FC236}">
                <a16:creationId xmlns:a16="http://schemas.microsoft.com/office/drawing/2014/main" id="{177BAB40-5888-E747-83B7-5731CD39B2C0}"/>
              </a:ext>
            </a:extLst>
          </p:cNvPr>
          <p:cNvPicPr>
            <a:picLocks noChangeAspect="1"/>
          </p:cNvPicPr>
          <p:nvPr userDrawn="1"/>
        </p:nvPicPr>
        <p:blipFill>
          <a:blip r:embed="rId2"/>
          <a:stretch>
            <a:fillRect/>
          </a:stretch>
        </p:blipFill>
        <p:spPr>
          <a:xfrm>
            <a:off x="10104238" y="253583"/>
            <a:ext cx="1659284" cy="444907"/>
          </a:xfrm>
          <a:prstGeom prst="rect">
            <a:avLst/>
          </a:prstGeom>
        </p:spPr>
      </p:pic>
      <p:cxnSp>
        <p:nvCxnSpPr>
          <p:cNvPr id="12" name="Straight Connector 11">
            <a:extLst>
              <a:ext uri="{FF2B5EF4-FFF2-40B4-BE49-F238E27FC236}">
                <a16:creationId xmlns:a16="http://schemas.microsoft.com/office/drawing/2014/main" id="{8C87B08F-CC7E-5F42-9661-945363C77297}"/>
              </a:ext>
            </a:extLst>
          </p:cNvPr>
          <p:cNvCxnSpPr>
            <a:cxnSpLocks/>
          </p:cNvCxnSpPr>
          <p:nvPr userDrawn="1"/>
        </p:nvCxnSpPr>
        <p:spPr>
          <a:xfrm>
            <a:off x="9969891" y="290147"/>
            <a:ext cx="0" cy="35169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585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P_Photo top—content bottom">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8B85C46C-E929-CD40-BF5C-2CF6BF50BFFC}"/>
              </a:ext>
            </a:extLst>
          </p:cNvPr>
          <p:cNvSpPr>
            <a:spLocks noGrp="1"/>
          </p:cNvSpPr>
          <p:nvPr>
            <p:ph type="pic" sz="quarter" idx="14" hasCustomPrompt="1"/>
          </p:nvPr>
        </p:nvSpPr>
        <p:spPr>
          <a:xfrm>
            <a:off x="0" y="787078"/>
            <a:ext cx="12188825" cy="2321883"/>
          </a:xfrm>
          <a:solidFill>
            <a:schemeClr val="bg1">
              <a:lumMod val="85000"/>
            </a:schemeClr>
          </a:solidFill>
        </p:spPr>
        <p:txBody>
          <a:bodyPr lIns="91440" tIns="274320">
            <a:normAutofit/>
          </a:bodyPr>
          <a:lstStyle>
            <a:lvl1pPr marL="0" indent="0" algn="ctr">
              <a:buFontTx/>
              <a:buNone/>
              <a:defRPr sz="1200"/>
            </a:lvl1pPr>
          </a:lstStyle>
          <a:p>
            <a:r>
              <a:rPr lang="en-US"/>
              <a:t>Add photo</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0" y="3114740"/>
            <a:ext cx="12188825" cy="572677"/>
          </a:xfrm>
          <a:solidFill>
            <a:srgbClr val="002F6B"/>
          </a:solidFill>
        </p:spPr>
        <p:txBody>
          <a:bodyPr lIns="457200"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542235" y="3955775"/>
            <a:ext cx="11408114" cy="2236303"/>
          </a:xfrm>
        </p:spPr>
        <p:txBody>
          <a:bodyPr/>
          <a:lstStyle>
            <a:lvl1pPr marL="0" indent="0">
              <a:buFontTx/>
              <a:buNone/>
              <a:defRPr>
                <a:solidFill>
                  <a:schemeClr val="tx1"/>
                </a:solidFill>
              </a:defRPr>
            </a:lvl1pPr>
          </a:lstStyle>
          <a:p>
            <a:pPr lvl="0"/>
            <a:r>
              <a:rPr lang="en-US"/>
              <a:t>Supporting text</a:t>
            </a:r>
          </a:p>
        </p:txBody>
      </p:sp>
      <p:sp>
        <p:nvSpPr>
          <p:cNvPr id="7" name="TextBox 6">
            <a:extLst>
              <a:ext uri="{FF2B5EF4-FFF2-40B4-BE49-F238E27FC236}">
                <a16:creationId xmlns:a16="http://schemas.microsoft.com/office/drawing/2014/main" id="{C00C3C4C-8F3B-CB41-8C80-4728CF38F2B1}"/>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Tree>
    <p:extLst>
      <p:ext uri="{BB962C8B-B14F-4D97-AF65-F5344CB8AC3E}">
        <p14:creationId xmlns:p14="http://schemas.microsoft.com/office/powerpoint/2010/main" val="19837053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amp;A or Thank You">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E0F39B-2AA7-784E-A726-6DEFAB2759CE}"/>
              </a:ext>
            </a:extLst>
          </p:cNvPr>
          <p:cNvPicPr>
            <a:picLocks noChangeAspect="1"/>
          </p:cNvPicPr>
          <p:nvPr userDrawn="1"/>
        </p:nvPicPr>
        <p:blipFill rotWithShape="1">
          <a:blip r:embed="rId2"/>
          <a:srcRect r="10619"/>
          <a:stretch/>
        </p:blipFill>
        <p:spPr>
          <a:xfrm>
            <a:off x="-60960" y="-33843"/>
            <a:ext cx="12280265" cy="6891843"/>
          </a:xfrm>
          <a:prstGeom prst="rect">
            <a:avLst/>
          </a:prstGeom>
        </p:spPr>
      </p:pic>
      <p:sp>
        <p:nvSpPr>
          <p:cNvPr id="6" name="Subtitle 2">
            <a:extLst>
              <a:ext uri="{FF2B5EF4-FFF2-40B4-BE49-F238E27FC236}">
                <a16:creationId xmlns:a16="http://schemas.microsoft.com/office/drawing/2014/main" id="{B8EB1D49-542B-E64A-9D69-DA9A0C847720}"/>
              </a:ext>
            </a:extLst>
          </p:cNvPr>
          <p:cNvSpPr>
            <a:spLocks noGrp="1"/>
          </p:cNvSpPr>
          <p:nvPr>
            <p:ph type="subTitle" idx="1" hasCustomPrompt="1"/>
          </p:nvPr>
        </p:nvSpPr>
        <p:spPr>
          <a:xfrm>
            <a:off x="666889" y="435891"/>
            <a:ext cx="8743933" cy="1133314"/>
          </a:xfrm>
          <a:effectLst>
            <a:outerShdw blurRad="254000" dir="5400000" algn="tl" rotWithShape="0">
              <a:srgbClr val="000000">
                <a:alpha val="40000"/>
              </a:srgbClr>
            </a:outerShdw>
          </a:effectLst>
        </p:spPr>
        <p:txBody>
          <a:bodyPr>
            <a:normAutofit/>
          </a:bodyPr>
          <a:lstStyle>
            <a:lvl1pPr marL="0" marR="0" indent="0" algn="l" defTabSz="342900" rtl="0" eaLnBrk="1" fontAlgn="auto" latinLnBrk="0" hangingPunct="1">
              <a:lnSpc>
                <a:spcPct val="100000"/>
              </a:lnSpc>
              <a:spcBef>
                <a:spcPts val="0"/>
              </a:spcBef>
              <a:spcAft>
                <a:spcPts val="900"/>
              </a:spcAft>
              <a:buClrTx/>
              <a:buSzTx/>
              <a:buFont typeface="Arial"/>
              <a:buNone/>
              <a:tabLst/>
              <a:defRPr sz="36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Q&amp;A or Thank you</a:t>
            </a:r>
          </a:p>
        </p:txBody>
      </p:sp>
      <p:sp>
        <p:nvSpPr>
          <p:cNvPr id="9" name="TextBox 8">
            <a:extLst>
              <a:ext uri="{FF2B5EF4-FFF2-40B4-BE49-F238E27FC236}">
                <a16:creationId xmlns:a16="http://schemas.microsoft.com/office/drawing/2014/main" id="{B293A36B-1DE6-D84E-926C-AA73EF1FF051}"/>
              </a:ext>
            </a:extLst>
          </p:cNvPr>
          <p:cNvSpPr txBox="1"/>
          <p:nvPr userDrawn="1"/>
        </p:nvSpPr>
        <p:spPr>
          <a:xfrm>
            <a:off x="428919" y="5265361"/>
            <a:ext cx="5312194" cy="1109535"/>
          </a:xfrm>
          <a:prstGeom prst="rect">
            <a:avLst/>
          </a:prstGeom>
          <a:noFill/>
        </p:spPr>
        <p:txBody>
          <a:bodyPr wrap="square" rtlCol="0">
            <a:spAutoFit/>
          </a:bodyPr>
          <a:lstStyle/>
          <a:p>
            <a:pPr>
              <a:lnSpc>
                <a:spcPts val="975"/>
              </a:lnSpc>
            </a:pPr>
            <a:r>
              <a:rPr lang="en-US" sz="800" kern="1200">
                <a:solidFill>
                  <a:schemeClr val="bg1"/>
                </a:solidFill>
                <a:effectLst/>
                <a:latin typeface="+mn-lt"/>
                <a:ea typeface="+mn-ea"/>
                <a:cs typeface="Calibri" panose="020F0502020204030204" pitchFamily="34" charset="0"/>
              </a:rPr>
              <a:t>This work was authored, in part, by the National Renewable Energy Laboratory (NREL), operated by Alliance for Sustainable Energy, LLC, for the U.S. Department of Energy (DOE) under Contract No. DE-AC36-08GO28308. Funding provided by the United States Agency for International Development (USAID) under Contract No. IAG-17-2050. The views expressed in this report do not necessarily represent the views of the DOE or the U.S. Government, or any agency thereof, including USAID.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p>
        </p:txBody>
      </p:sp>
      <p:grpSp>
        <p:nvGrpSpPr>
          <p:cNvPr id="10" name="Group 9">
            <a:extLst>
              <a:ext uri="{FF2B5EF4-FFF2-40B4-BE49-F238E27FC236}">
                <a16:creationId xmlns:a16="http://schemas.microsoft.com/office/drawing/2014/main" id="{13CE6939-CAC1-4B4D-94CA-CFE6B0CEAB79}"/>
              </a:ext>
            </a:extLst>
          </p:cNvPr>
          <p:cNvGrpSpPr/>
          <p:nvPr userDrawn="1"/>
        </p:nvGrpSpPr>
        <p:grpSpPr>
          <a:xfrm>
            <a:off x="793234" y="4307840"/>
            <a:ext cx="4266372" cy="620593"/>
            <a:chOff x="647459" y="5155483"/>
            <a:chExt cx="2450731" cy="356487"/>
          </a:xfrm>
        </p:grpSpPr>
        <p:pic>
          <p:nvPicPr>
            <p:cNvPr id="13" name="Picture 12">
              <a:extLst>
                <a:ext uri="{FF2B5EF4-FFF2-40B4-BE49-F238E27FC236}">
                  <a16:creationId xmlns:a16="http://schemas.microsoft.com/office/drawing/2014/main" id="{337DA688-076D-0142-98E6-5F8456ED9B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459" y="5155483"/>
              <a:ext cx="1148715" cy="344615"/>
            </a:xfrm>
            <a:prstGeom prst="rect">
              <a:avLst/>
            </a:prstGeom>
          </p:spPr>
        </p:pic>
        <p:pic>
          <p:nvPicPr>
            <p:cNvPr id="14" name="Picture 13">
              <a:extLst>
                <a:ext uri="{FF2B5EF4-FFF2-40B4-BE49-F238E27FC236}">
                  <a16:creationId xmlns:a16="http://schemas.microsoft.com/office/drawing/2014/main" id="{58A67730-02CF-CA45-A727-E914DEBFFE0C}"/>
                </a:ext>
              </a:extLst>
            </p:cNvPr>
            <p:cNvPicPr>
              <a:picLocks noChangeAspect="1"/>
            </p:cNvPicPr>
            <p:nvPr userDrawn="1"/>
          </p:nvPicPr>
          <p:blipFill>
            <a:blip r:embed="rId4"/>
            <a:stretch>
              <a:fillRect/>
            </a:stretch>
          </p:blipFill>
          <p:spPr>
            <a:xfrm>
              <a:off x="2100775" y="5196332"/>
              <a:ext cx="997415" cy="315638"/>
            </a:xfrm>
            <a:prstGeom prst="rect">
              <a:avLst/>
            </a:prstGeom>
          </p:spPr>
        </p:pic>
      </p:grpSp>
    </p:spTree>
    <p:extLst>
      <p:ext uri="{BB962C8B-B14F-4D97-AF65-F5344CB8AC3E}">
        <p14:creationId xmlns:p14="http://schemas.microsoft.com/office/powerpoint/2010/main" val="946206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70826F-FB9B-9B48-9411-C8E10AC75B53}"/>
              </a:ext>
            </a:extLst>
          </p:cNvPr>
          <p:cNvSpPr>
            <a:spLocks noGrp="1"/>
          </p:cNvSpPr>
          <p:nvPr>
            <p:ph type="ctrTitle" hasCustomPrompt="1"/>
          </p:nvPr>
        </p:nvSpPr>
        <p:spPr>
          <a:xfrm>
            <a:off x="689369" y="1293422"/>
            <a:ext cx="11127298" cy="772649"/>
          </a:xfrm>
          <a:noFill/>
          <a:effectLst/>
        </p:spPr>
        <p:txBody>
          <a:bodyPr anchor="b" anchorCtr="0">
            <a:normAutofit/>
          </a:bodyPr>
          <a:lstStyle>
            <a:lvl1pPr>
              <a:lnSpc>
                <a:spcPct val="90000"/>
              </a:lnSpc>
              <a:defRPr sz="3200">
                <a:ln>
                  <a:noFill/>
                </a:ln>
                <a:solidFill>
                  <a:sysClr val="windowText" lastClr="000000"/>
                </a:solidFill>
                <a:effectLst/>
              </a:defRPr>
            </a:lvl1pPr>
          </a:lstStyle>
          <a:p>
            <a:r>
              <a:rPr lang="en-US"/>
              <a:t>Title</a:t>
            </a:r>
          </a:p>
        </p:txBody>
      </p:sp>
      <p:sp>
        <p:nvSpPr>
          <p:cNvPr id="5" name="Subtitle 2">
            <a:extLst>
              <a:ext uri="{FF2B5EF4-FFF2-40B4-BE49-F238E27FC236}">
                <a16:creationId xmlns:a16="http://schemas.microsoft.com/office/drawing/2014/main" id="{9558D5E5-96BA-8F49-BD91-1F4814C7E488}"/>
              </a:ext>
            </a:extLst>
          </p:cNvPr>
          <p:cNvSpPr>
            <a:spLocks noGrp="1"/>
          </p:cNvSpPr>
          <p:nvPr>
            <p:ph type="subTitle" idx="1" hasCustomPrompt="1"/>
          </p:nvPr>
        </p:nvSpPr>
        <p:spPr>
          <a:xfrm>
            <a:off x="689586" y="2258359"/>
            <a:ext cx="11116562" cy="1328121"/>
          </a:xfrm>
          <a:noFill/>
          <a:effectLst/>
        </p:spPr>
        <p:txBody>
          <a:bodyPr>
            <a:normAutofit/>
          </a:bodyPr>
          <a:lstStyle>
            <a:lvl1pPr marL="0" indent="0" algn="l">
              <a:buNone/>
              <a:defRPr sz="1800">
                <a:solidFill>
                  <a:sysClr val="windowText" lastClr="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a:t>
            </a:r>
          </a:p>
          <a:p>
            <a:r>
              <a:rPr lang="en-US"/>
              <a:t>Institution</a:t>
            </a:r>
          </a:p>
          <a:p>
            <a:r>
              <a:rPr lang="en-US"/>
              <a:t>Date | Location</a:t>
            </a:r>
          </a:p>
          <a:p>
            <a:endParaRPr lang="en-US"/>
          </a:p>
        </p:txBody>
      </p:sp>
      <p:sp>
        <p:nvSpPr>
          <p:cNvPr id="9" name="Rectangle 8">
            <a:extLst>
              <a:ext uri="{FF2B5EF4-FFF2-40B4-BE49-F238E27FC236}">
                <a16:creationId xmlns:a16="http://schemas.microsoft.com/office/drawing/2014/main" id="{B38F7CB8-C30B-8C4E-9FBB-C1927BEDA8C1}"/>
              </a:ext>
            </a:extLst>
          </p:cNvPr>
          <p:cNvSpPr/>
          <p:nvPr userDrawn="1"/>
        </p:nvSpPr>
        <p:spPr>
          <a:xfrm>
            <a:off x="4251916" y="6284094"/>
            <a:ext cx="4176276" cy="573906"/>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pic>
        <p:nvPicPr>
          <p:cNvPr id="7" name="Picture 6">
            <a:extLst>
              <a:ext uri="{FF2B5EF4-FFF2-40B4-BE49-F238E27FC236}">
                <a16:creationId xmlns:a16="http://schemas.microsoft.com/office/drawing/2014/main" id="{6570A716-58C5-CB4A-A0EA-037544FC6C0C}"/>
              </a:ext>
            </a:extLst>
          </p:cNvPr>
          <p:cNvPicPr>
            <a:picLocks noChangeAspect="1"/>
          </p:cNvPicPr>
          <p:nvPr userDrawn="1"/>
        </p:nvPicPr>
        <p:blipFill>
          <a:blip r:embed="rId2"/>
          <a:stretch>
            <a:fillRect/>
          </a:stretch>
        </p:blipFill>
        <p:spPr>
          <a:xfrm>
            <a:off x="4126400" y="257534"/>
            <a:ext cx="3933609" cy="828410"/>
          </a:xfrm>
          <a:prstGeom prst="rect">
            <a:avLst/>
          </a:prstGeom>
        </p:spPr>
      </p:pic>
      <p:pic>
        <p:nvPicPr>
          <p:cNvPr id="8" name="Picture 7">
            <a:extLst>
              <a:ext uri="{FF2B5EF4-FFF2-40B4-BE49-F238E27FC236}">
                <a16:creationId xmlns:a16="http://schemas.microsoft.com/office/drawing/2014/main" id="{ACEACB1D-F04F-1544-AD7A-7904AB3B1078}"/>
              </a:ext>
            </a:extLst>
          </p:cNvPr>
          <p:cNvPicPr>
            <a:picLocks noChangeAspect="1"/>
          </p:cNvPicPr>
          <p:nvPr userDrawn="1"/>
        </p:nvPicPr>
        <p:blipFill rotWithShape="1">
          <a:blip r:embed="rId3"/>
          <a:srcRect t="29416" r="604" b="30448"/>
          <a:stretch/>
        </p:blipFill>
        <p:spPr>
          <a:xfrm>
            <a:off x="-2417" y="3586480"/>
            <a:ext cx="12191242" cy="3271520"/>
          </a:xfrm>
          <a:prstGeom prst="rect">
            <a:avLst/>
          </a:prstGeom>
        </p:spPr>
      </p:pic>
    </p:spTree>
    <p:extLst>
      <p:ext uri="{BB962C8B-B14F-4D97-AF65-F5344CB8AC3E}">
        <p14:creationId xmlns:p14="http://schemas.microsoft.com/office/powerpoint/2010/main" val="34326032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8F7CB8-C30B-8C4E-9FBB-C1927BEDA8C1}"/>
              </a:ext>
            </a:extLst>
          </p:cNvPr>
          <p:cNvSpPr/>
          <p:nvPr userDrawn="1"/>
        </p:nvSpPr>
        <p:spPr>
          <a:xfrm>
            <a:off x="4251916" y="6284094"/>
            <a:ext cx="4176276" cy="573906"/>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0" name="Rectangle 9">
            <a:extLst>
              <a:ext uri="{FF2B5EF4-FFF2-40B4-BE49-F238E27FC236}">
                <a16:creationId xmlns:a16="http://schemas.microsoft.com/office/drawing/2014/main" id="{502AD090-09AF-C34A-AE57-90F9FA3D6B83}"/>
              </a:ext>
            </a:extLst>
          </p:cNvPr>
          <p:cNvSpPr/>
          <p:nvPr userDrawn="1"/>
        </p:nvSpPr>
        <p:spPr>
          <a:xfrm>
            <a:off x="0" y="1188720"/>
            <a:ext cx="12188825" cy="5669280"/>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1" name="Title 1">
            <a:extLst>
              <a:ext uri="{FF2B5EF4-FFF2-40B4-BE49-F238E27FC236}">
                <a16:creationId xmlns:a16="http://schemas.microsoft.com/office/drawing/2014/main" id="{39C28918-FBAD-254A-848D-426FAAD1A780}"/>
              </a:ext>
            </a:extLst>
          </p:cNvPr>
          <p:cNvSpPr>
            <a:spLocks noGrp="1"/>
          </p:cNvSpPr>
          <p:nvPr>
            <p:ph type="ctrTitle" hasCustomPrompt="1"/>
          </p:nvPr>
        </p:nvSpPr>
        <p:spPr>
          <a:xfrm>
            <a:off x="689369" y="2078330"/>
            <a:ext cx="11171367" cy="807850"/>
          </a:xfrm>
        </p:spPr>
        <p:txBody>
          <a:bodyPr anchor="b" anchorCtr="0">
            <a:noAutofit/>
          </a:bodyPr>
          <a:lstStyle>
            <a:lvl1pPr>
              <a:lnSpc>
                <a:spcPct val="90000"/>
              </a:lnSpc>
              <a:defRPr sz="3200">
                <a:solidFill>
                  <a:srgbClr val="FFFFFF"/>
                </a:solidFill>
              </a:defRPr>
            </a:lvl1pPr>
          </a:lstStyle>
          <a:p>
            <a:r>
              <a:rPr lang="en-US"/>
              <a:t>Title</a:t>
            </a:r>
          </a:p>
        </p:txBody>
      </p:sp>
      <p:sp>
        <p:nvSpPr>
          <p:cNvPr id="12" name="Subtitle 2">
            <a:extLst>
              <a:ext uri="{FF2B5EF4-FFF2-40B4-BE49-F238E27FC236}">
                <a16:creationId xmlns:a16="http://schemas.microsoft.com/office/drawing/2014/main" id="{FC84F321-9529-424E-B494-5514FB34B730}"/>
              </a:ext>
            </a:extLst>
          </p:cNvPr>
          <p:cNvSpPr>
            <a:spLocks noGrp="1"/>
          </p:cNvSpPr>
          <p:nvPr>
            <p:ph type="subTitle" idx="1" hasCustomPrompt="1"/>
          </p:nvPr>
        </p:nvSpPr>
        <p:spPr>
          <a:xfrm>
            <a:off x="689367" y="3053225"/>
            <a:ext cx="11192029" cy="476573"/>
          </a:xfrm>
        </p:spPr>
        <p:txBody>
          <a:bodyPr>
            <a:noAutofit/>
          </a:bodyPr>
          <a:lstStyle>
            <a:lvl1pPr marL="0" indent="0" algn="l">
              <a:buNone/>
              <a:defRPr sz="18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a:t>
            </a:r>
          </a:p>
          <a:p>
            <a:r>
              <a:rPr lang="en-US"/>
              <a:t>Institution</a:t>
            </a:r>
          </a:p>
          <a:p>
            <a:r>
              <a:rPr lang="en-US"/>
              <a:t>Date | Location</a:t>
            </a:r>
          </a:p>
        </p:txBody>
      </p:sp>
      <p:pic>
        <p:nvPicPr>
          <p:cNvPr id="8" name="Picture 7">
            <a:extLst>
              <a:ext uri="{FF2B5EF4-FFF2-40B4-BE49-F238E27FC236}">
                <a16:creationId xmlns:a16="http://schemas.microsoft.com/office/drawing/2014/main" id="{C5909EAA-D15B-B042-B361-AA643F42F6E9}"/>
              </a:ext>
            </a:extLst>
          </p:cNvPr>
          <p:cNvPicPr>
            <a:picLocks noChangeAspect="1"/>
          </p:cNvPicPr>
          <p:nvPr userDrawn="1"/>
        </p:nvPicPr>
        <p:blipFill>
          <a:blip r:embed="rId2"/>
          <a:stretch>
            <a:fillRect/>
          </a:stretch>
        </p:blipFill>
        <p:spPr>
          <a:xfrm>
            <a:off x="4126400" y="257534"/>
            <a:ext cx="3933609" cy="828410"/>
          </a:xfrm>
          <a:prstGeom prst="rect">
            <a:avLst/>
          </a:prstGeom>
        </p:spPr>
      </p:pic>
    </p:spTree>
    <p:extLst>
      <p:ext uri="{BB962C8B-B14F-4D97-AF65-F5344CB8AC3E}">
        <p14:creationId xmlns:p14="http://schemas.microsoft.com/office/powerpoint/2010/main" val="6480733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A70E00-0FBB-9F46-AF35-CE11BD709858}"/>
              </a:ext>
            </a:extLst>
          </p:cNvPr>
          <p:cNvSpPr/>
          <p:nvPr userDrawn="1"/>
        </p:nvSpPr>
        <p:spPr>
          <a:xfrm>
            <a:off x="0" y="1"/>
            <a:ext cx="12188825" cy="6156960"/>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4" name="Title 1">
            <a:extLst>
              <a:ext uri="{FF2B5EF4-FFF2-40B4-BE49-F238E27FC236}">
                <a16:creationId xmlns:a16="http://schemas.microsoft.com/office/drawing/2014/main" id="{5DD7E65D-8358-814A-BC76-97617185EF0E}"/>
              </a:ext>
            </a:extLst>
          </p:cNvPr>
          <p:cNvSpPr>
            <a:spLocks noGrp="1"/>
          </p:cNvSpPr>
          <p:nvPr>
            <p:ph type="title" hasCustomPrompt="1"/>
          </p:nvPr>
        </p:nvSpPr>
        <p:spPr>
          <a:xfrm>
            <a:off x="845743" y="2820698"/>
            <a:ext cx="10839122" cy="584775"/>
          </a:xfrm>
        </p:spPr>
        <p:txBody>
          <a:bodyPr wrap="square" anchor="t" anchorCtr="0">
            <a:spAutoFit/>
          </a:bodyPr>
          <a:lstStyle>
            <a:lvl1pPr>
              <a:defRPr sz="3200">
                <a:solidFill>
                  <a:srgbClr val="FFFFFF"/>
                </a:solidFill>
              </a:defRPr>
            </a:lvl1pPr>
          </a:lstStyle>
          <a:p>
            <a:r>
              <a:rPr lang="en-US"/>
              <a:t>Divider slide</a:t>
            </a:r>
          </a:p>
        </p:txBody>
      </p:sp>
      <p:sp>
        <p:nvSpPr>
          <p:cNvPr id="5" name="TextBox 4">
            <a:extLst>
              <a:ext uri="{FF2B5EF4-FFF2-40B4-BE49-F238E27FC236}">
                <a16:creationId xmlns:a16="http://schemas.microsoft.com/office/drawing/2014/main" id="{478DB197-FFF8-1B43-9A01-9BF31E3CD487}"/>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7" name="Picture 6">
            <a:extLst>
              <a:ext uri="{FF2B5EF4-FFF2-40B4-BE49-F238E27FC236}">
                <a16:creationId xmlns:a16="http://schemas.microsoft.com/office/drawing/2014/main" id="{E2A07C8B-E46C-E242-A09D-6B8F8AD68983}"/>
              </a:ext>
            </a:extLst>
          </p:cNvPr>
          <p:cNvPicPr>
            <a:picLocks noChangeAspect="1"/>
          </p:cNvPicPr>
          <p:nvPr userDrawn="1"/>
        </p:nvPicPr>
        <p:blipFill>
          <a:blip r:embed="rId2"/>
          <a:stretch>
            <a:fillRect/>
          </a:stretch>
        </p:blipFill>
        <p:spPr>
          <a:xfrm>
            <a:off x="4857444" y="6257562"/>
            <a:ext cx="2473936" cy="521006"/>
          </a:xfrm>
          <a:prstGeom prst="rect">
            <a:avLst/>
          </a:prstGeom>
        </p:spPr>
      </p:pic>
    </p:spTree>
    <p:extLst>
      <p:ext uri="{BB962C8B-B14F-4D97-AF65-F5344CB8AC3E}">
        <p14:creationId xmlns:p14="http://schemas.microsoft.com/office/powerpoint/2010/main" val="1176213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3" y="133004"/>
            <a:ext cx="7446748" cy="610408"/>
          </a:xfrm>
        </p:spPr>
        <p:txBody>
          <a:bodyPr/>
          <a:lstStyle/>
          <a:p>
            <a:r>
              <a:rPr lang="en-US"/>
              <a:t>Click to edit Master title style</a:t>
            </a:r>
          </a:p>
        </p:txBody>
      </p:sp>
      <p:sp>
        <p:nvSpPr>
          <p:cNvPr id="16" name="Content Placeholder 15">
            <a:extLst>
              <a:ext uri="{FF2B5EF4-FFF2-40B4-BE49-F238E27FC236}">
                <a16:creationId xmlns:a16="http://schemas.microsoft.com/office/drawing/2014/main" id="{1A137261-6FDF-8F41-93B0-464ED6F242D6}"/>
              </a:ext>
            </a:extLst>
          </p:cNvPr>
          <p:cNvSpPr>
            <a:spLocks noGrp="1"/>
          </p:cNvSpPr>
          <p:nvPr>
            <p:ph sz="quarter" idx="11"/>
          </p:nvPr>
        </p:nvSpPr>
        <p:spPr>
          <a:xfrm>
            <a:off x="648222" y="1232936"/>
            <a:ext cx="11275628" cy="490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7FDE52A4-99AB-8B48-8AB6-299EF05740A8}"/>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grpSp>
        <p:nvGrpSpPr>
          <p:cNvPr id="13" name="Group 12">
            <a:extLst>
              <a:ext uri="{FF2B5EF4-FFF2-40B4-BE49-F238E27FC236}">
                <a16:creationId xmlns:a16="http://schemas.microsoft.com/office/drawing/2014/main" id="{283AB178-3B17-A340-B393-94C14EF40AD5}"/>
              </a:ext>
            </a:extLst>
          </p:cNvPr>
          <p:cNvGrpSpPr/>
          <p:nvPr userDrawn="1"/>
        </p:nvGrpSpPr>
        <p:grpSpPr>
          <a:xfrm>
            <a:off x="4689928" y="6351160"/>
            <a:ext cx="2808967" cy="427178"/>
            <a:chOff x="3523982" y="412061"/>
            <a:chExt cx="3789750" cy="576331"/>
          </a:xfrm>
        </p:grpSpPr>
        <p:pic>
          <p:nvPicPr>
            <p:cNvPr id="19" name="Picture 18">
              <a:extLst>
                <a:ext uri="{FF2B5EF4-FFF2-40B4-BE49-F238E27FC236}">
                  <a16:creationId xmlns:a16="http://schemas.microsoft.com/office/drawing/2014/main" id="{444A8CDE-EE0A-0A46-B043-335399B7C5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3982" y="412061"/>
              <a:ext cx="1842837" cy="576331"/>
            </a:xfrm>
            <a:prstGeom prst="rect">
              <a:avLst/>
            </a:prstGeom>
          </p:spPr>
        </p:pic>
        <p:pic>
          <p:nvPicPr>
            <p:cNvPr id="20" name="Picture 19">
              <a:extLst>
                <a:ext uri="{FF2B5EF4-FFF2-40B4-BE49-F238E27FC236}">
                  <a16:creationId xmlns:a16="http://schemas.microsoft.com/office/drawing/2014/main" id="{38DD6802-22FA-C24A-9ED0-56841957A3F3}"/>
                </a:ext>
              </a:extLst>
            </p:cNvPr>
            <p:cNvPicPr>
              <a:picLocks noChangeAspect="1"/>
            </p:cNvPicPr>
            <p:nvPr userDrawn="1"/>
          </p:nvPicPr>
          <p:blipFill>
            <a:blip r:embed="rId3"/>
            <a:stretch>
              <a:fillRect/>
            </a:stretch>
          </p:blipFill>
          <p:spPr>
            <a:xfrm>
              <a:off x="5795577" y="492589"/>
              <a:ext cx="1518155" cy="495509"/>
            </a:xfrm>
            <a:prstGeom prst="rect">
              <a:avLst/>
            </a:prstGeom>
          </p:spPr>
        </p:pic>
      </p:grpSp>
      <p:pic>
        <p:nvPicPr>
          <p:cNvPr id="21" name="Picture 20">
            <a:extLst>
              <a:ext uri="{FF2B5EF4-FFF2-40B4-BE49-F238E27FC236}">
                <a16:creationId xmlns:a16="http://schemas.microsoft.com/office/drawing/2014/main" id="{329FCE4A-F561-9741-B2C4-BF26B2ABF008}"/>
              </a:ext>
            </a:extLst>
          </p:cNvPr>
          <p:cNvPicPr>
            <a:picLocks noChangeAspect="1"/>
          </p:cNvPicPr>
          <p:nvPr userDrawn="1"/>
        </p:nvPicPr>
        <p:blipFill rotWithShape="1">
          <a:blip r:embed="rId4"/>
          <a:srcRect l="13928" t="73769" r="8438" b="-10976"/>
          <a:stretch/>
        </p:blipFill>
        <p:spPr>
          <a:xfrm>
            <a:off x="8219440" y="291046"/>
            <a:ext cx="3817606" cy="385318"/>
          </a:xfrm>
          <a:prstGeom prst="rect">
            <a:avLst/>
          </a:prstGeom>
        </p:spPr>
      </p:pic>
      <p:grpSp>
        <p:nvGrpSpPr>
          <p:cNvPr id="12" name="Group 11">
            <a:extLst>
              <a:ext uri="{FF2B5EF4-FFF2-40B4-BE49-F238E27FC236}">
                <a16:creationId xmlns:a16="http://schemas.microsoft.com/office/drawing/2014/main" id="{5716CB65-B532-6D48-9D95-7600B6F49DD5}"/>
              </a:ext>
            </a:extLst>
          </p:cNvPr>
          <p:cNvGrpSpPr/>
          <p:nvPr userDrawn="1"/>
        </p:nvGrpSpPr>
        <p:grpSpPr>
          <a:xfrm>
            <a:off x="0" y="941672"/>
            <a:ext cx="7220119" cy="5916328"/>
            <a:chOff x="0" y="1066800"/>
            <a:chExt cx="5416500" cy="5916328"/>
          </a:xfrm>
        </p:grpSpPr>
        <p:sp>
          <p:nvSpPr>
            <p:cNvPr id="14" name="Google Shape;1533;p174">
              <a:extLst>
                <a:ext uri="{FF2B5EF4-FFF2-40B4-BE49-F238E27FC236}">
                  <a16:creationId xmlns:a16="http://schemas.microsoft.com/office/drawing/2014/main" id="{7AEF1BF6-BF90-7A44-8BA3-077DFA0FB806}"/>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2113A"/>
                </a:solidFill>
                <a:latin typeface="Calibri"/>
                <a:ea typeface="Calibri"/>
                <a:cs typeface="Calibri"/>
                <a:sym typeface="Calibri"/>
              </a:endParaRPr>
            </a:p>
          </p:txBody>
        </p:sp>
        <p:cxnSp>
          <p:nvCxnSpPr>
            <p:cNvPr id="15" name="Google Shape;1534;p174">
              <a:extLst>
                <a:ext uri="{FF2B5EF4-FFF2-40B4-BE49-F238E27FC236}">
                  <a16:creationId xmlns:a16="http://schemas.microsoft.com/office/drawing/2014/main" id="{68CE51FB-3FA3-E24A-9F84-33F81FF36508}"/>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Tree>
    <p:extLst>
      <p:ext uri="{BB962C8B-B14F-4D97-AF65-F5344CB8AC3E}">
        <p14:creationId xmlns:p14="http://schemas.microsoft.com/office/powerpoint/2010/main" val="3592997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lide -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0" y="931483"/>
            <a:ext cx="12188825" cy="5210902"/>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3" y="133004"/>
            <a:ext cx="7539489" cy="610408"/>
          </a:xfrm>
        </p:spPr>
        <p:txBody>
          <a:bodyPr/>
          <a:lstStyle/>
          <a:p>
            <a:r>
              <a:rPr lang="en-US"/>
              <a:t>Click to edit Master title style</a:t>
            </a:r>
          </a:p>
        </p:txBody>
      </p:sp>
      <p:sp>
        <p:nvSpPr>
          <p:cNvPr id="12" name="Content Placeholder 15">
            <a:extLst>
              <a:ext uri="{FF2B5EF4-FFF2-40B4-BE49-F238E27FC236}">
                <a16:creationId xmlns:a16="http://schemas.microsoft.com/office/drawing/2014/main" id="{13832C6D-0467-394D-8DE8-D6815215334D}"/>
              </a:ext>
            </a:extLst>
          </p:cNvPr>
          <p:cNvSpPr>
            <a:spLocks noGrp="1"/>
          </p:cNvSpPr>
          <p:nvPr>
            <p:ph sz="quarter" idx="11"/>
          </p:nvPr>
        </p:nvSpPr>
        <p:spPr>
          <a:xfrm>
            <a:off x="648222" y="1232936"/>
            <a:ext cx="11275628" cy="49094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467E6CC-2441-C044-B066-AABBCBBFF58A}"/>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grpSp>
        <p:nvGrpSpPr>
          <p:cNvPr id="10" name="Group 9">
            <a:extLst>
              <a:ext uri="{FF2B5EF4-FFF2-40B4-BE49-F238E27FC236}">
                <a16:creationId xmlns:a16="http://schemas.microsoft.com/office/drawing/2014/main" id="{0CBB0445-2D6E-0E4C-A3CE-C26AAE714B2E}"/>
              </a:ext>
            </a:extLst>
          </p:cNvPr>
          <p:cNvGrpSpPr/>
          <p:nvPr userDrawn="1"/>
        </p:nvGrpSpPr>
        <p:grpSpPr>
          <a:xfrm>
            <a:off x="4689928" y="6351160"/>
            <a:ext cx="2808967" cy="427178"/>
            <a:chOff x="3523982" y="412061"/>
            <a:chExt cx="3789750" cy="576331"/>
          </a:xfrm>
        </p:grpSpPr>
        <p:pic>
          <p:nvPicPr>
            <p:cNvPr id="13" name="Picture 12">
              <a:extLst>
                <a:ext uri="{FF2B5EF4-FFF2-40B4-BE49-F238E27FC236}">
                  <a16:creationId xmlns:a16="http://schemas.microsoft.com/office/drawing/2014/main" id="{185578AC-883D-BC45-94D2-40DDF37E98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3982" y="412061"/>
              <a:ext cx="1842837" cy="576331"/>
            </a:xfrm>
            <a:prstGeom prst="rect">
              <a:avLst/>
            </a:prstGeom>
          </p:spPr>
        </p:pic>
        <p:pic>
          <p:nvPicPr>
            <p:cNvPr id="18" name="Picture 17">
              <a:extLst>
                <a:ext uri="{FF2B5EF4-FFF2-40B4-BE49-F238E27FC236}">
                  <a16:creationId xmlns:a16="http://schemas.microsoft.com/office/drawing/2014/main" id="{867B5DE6-41ED-FD41-9F94-C0FEC5D57B9E}"/>
                </a:ext>
              </a:extLst>
            </p:cNvPr>
            <p:cNvPicPr>
              <a:picLocks noChangeAspect="1"/>
            </p:cNvPicPr>
            <p:nvPr userDrawn="1"/>
          </p:nvPicPr>
          <p:blipFill>
            <a:blip r:embed="rId3"/>
            <a:stretch>
              <a:fillRect/>
            </a:stretch>
          </p:blipFill>
          <p:spPr>
            <a:xfrm>
              <a:off x="5795577" y="492589"/>
              <a:ext cx="1518155" cy="495509"/>
            </a:xfrm>
            <a:prstGeom prst="rect">
              <a:avLst/>
            </a:prstGeom>
          </p:spPr>
        </p:pic>
      </p:grpSp>
      <p:pic>
        <p:nvPicPr>
          <p:cNvPr id="19" name="Picture 18">
            <a:extLst>
              <a:ext uri="{FF2B5EF4-FFF2-40B4-BE49-F238E27FC236}">
                <a16:creationId xmlns:a16="http://schemas.microsoft.com/office/drawing/2014/main" id="{E55A4557-35C2-3349-AD65-5F60F7B7A029}"/>
              </a:ext>
            </a:extLst>
          </p:cNvPr>
          <p:cNvPicPr>
            <a:picLocks noChangeAspect="1"/>
          </p:cNvPicPr>
          <p:nvPr userDrawn="1"/>
        </p:nvPicPr>
        <p:blipFill rotWithShape="1">
          <a:blip r:embed="rId4"/>
          <a:srcRect l="13928" t="73769" r="8438" b="-10976"/>
          <a:stretch/>
        </p:blipFill>
        <p:spPr>
          <a:xfrm>
            <a:off x="8219440" y="291046"/>
            <a:ext cx="3817606" cy="385318"/>
          </a:xfrm>
          <a:prstGeom prst="rect">
            <a:avLst/>
          </a:prstGeom>
        </p:spPr>
      </p:pic>
    </p:spTree>
    <p:extLst>
      <p:ext uri="{BB962C8B-B14F-4D97-AF65-F5344CB8AC3E}">
        <p14:creationId xmlns:p14="http://schemas.microsoft.com/office/powerpoint/2010/main" val="83645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70826F-FB9B-9B48-9411-C8E10AC75B53}"/>
              </a:ext>
            </a:extLst>
          </p:cNvPr>
          <p:cNvSpPr>
            <a:spLocks noGrp="1"/>
          </p:cNvSpPr>
          <p:nvPr>
            <p:ph type="ctrTitle" hasCustomPrompt="1"/>
          </p:nvPr>
        </p:nvSpPr>
        <p:spPr>
          <a:xfrm>
            <a:off x="689369" y="1100382"/>
            <a:ext cx="11127298" cy="772649"/>
          </a:xfrm>
          <a:noFill/>
          <a:effectLst/>
        </p:spPr>
        <p:txBody>
          <a:bodyPr anchor="b" anchorCtr="0">
            <a:normAutofit/>
          </a:bodyPr>
          <a:lstStyle>
            <a:lvl1pPr>
              <a:lnSpc>
                <a:spcPct val="90000"/>
              </a:lnSpc>
              <a:defRPr sz="3200">
                <a:ln>
                  <a:noFill/>
                </a:ln>
                <a:solidFill>
                  <a:sysClr val="windowText" lastClr="000000"/>
                </a:solidFill>
                <a:effectLst/>
              </a:defRPr>
            </a:lvl1pPr>
          </a:lstStyle>
          <a:p>
            <a:r>
              <a:rPr lang="en-US"/>
              <a:t>Title</a:t>
            </a:r>
          </a:p>
        </p:txBody>
      </p:sp>
      <p:sp>
        <p:nvSpPr>
          <p:cNvPr id="5" name="Subtitle 2">
            <a:extLst>
              <a:ext uri="{FF2B5EF4-FFF2-40B4-BE49-F238E27FC236}">
                <a16:creationId xmlns:a16="http://schemas.microsoft.com/office/drawing/2014/main" id="{9558D5E5-96BA-8F49-BD91-1F4814C7E488}"/>
              </a:ext>
            </a:extLst>
          </p:cNvPr>
          <p:cNvSpPr>
            <a:spLocks noGrp="1"/>
          </p:cNvSpPr>
          <p:nvPr>
            <p:ph type="subTitle" idx="1" hasCustomPrompt="1"/>
          </p:nvPr>
        </p:nvSpPr>
        <p:spPr>
          <a:xfrm>
            <a:off x="689586" y="2065319"/>
            <a:ext cx="11116562" cy="617666"/>
          </a:xfrm>
          <a:noFill/>
          <a:effectLst/>
        </p:spPr>
        <p:txBody>
          <a:bodyPr>
            <a:normAutofit/>
          </a:bodyPr>
          <a:lstStyle>
            <a:lvl1pPr marL="0" indent="0" algn="l">
              <a:buNone/>
              <a:defRPr sz="1800">
                <a:solidFill>
                  <a:sysClr val="windowText" lastClr="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a:t>
            </a:r>
          </a:p>
        </p:txBody>
      </p:sp>
      <p:sp>
        <p:nvSpPr>
          <p:cNvPr id="9" name="Rectangle 8">
            <a:extLst>
              <a:ext uri="{FF2B5EF4-FFF2-40B4-BE49-F238E27FC236}">
                <a16:creationId xmlns:a16="http://schemas.microsoft.com/office/drawing/2014/main" id="{B38F7CB8-C30B-8C4E-9FBB-C1927BEDA8C1}"/>
              </a:ext>
            </a:extLst>
          </p:cNvPr>
          <p:cNvSpPr/>
          <p:nvPr userDrawn="1"/>
        </p:nvSpPr>
        <p:spPr>
          <a:xfrm>
            <a:off x="4251916" y="6284094"/>
            <a:ext cx="4176276" cy="573906"/>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grpSp>
        <p:nvGrpSpPr>
          <p:cNvPr id="11" name="Group 10">
            <a:extLst>
              <a:ext uri="{FF2B5EF4-FFF2-40B4-BE49-F238E27FC236}">
                <a16:creationId xmlns:a16="http://schemas.microsoft.com/office/drawing/2014/main" id="{2A904876-2D4F-6A4F-A9E9-D2B246CE40E3}"/>
              </a:ext>
            </a:extLst>
          </p:cNvPr>
          <p:cNvGrpSpPr/>
          <p:nvPr userDrawn="1"/>
        </p:nvGrpSpPr>
        <p:grpSpPr>
          <a:xfrm>
            <a:off x="3971754" y="319588"/>
            <a:ext cx="4245317" cy="645612"/>
            <a:chOff x="3523982" y="412061"/>
            <a:chExt cx="3789750" cy="576331"/>
          </a:xfrm>
        </p:grpSpPr>
        <p:pic>
          <p:nvPicPr>
            <p:cNvPr id="12" name="Picture 11">
              <a:extLst>
                <a:ext uri="{FF2B5EF4-FFF2-40B4-BE49-F238E27FC236}">
                  <a16:creationId xmlns:a16="http://schemas.microsoft.com/office/drawing/2014/main" id="{B4839DA1-E58F-654B-84F4-E27F4FD462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3982" y="412061"/>
              <a:ext cx="1842837" cy="576331"/>
            </a:xfrm>
            <a:prstGeom prst="rect">
              <a:avLst/>
            </a:prstGeom>
          </p:spPr>
        </p:pic>
        <p:pic>
          <p:nvPicPr>
            <p:cNvPr id="13" name="Picture 12">
              <a:extLst>
                <a:ext uri="{FF2B5EF4-FFF2-40B4-BE49-F238E27FC236}">
                  <a16:creationId xmlns:a16="http://schemas.microsoft.com/office/drawing/2014/main" id="{CF4EF814-86F8-744E-AE15-F4BE6B204DC4}"/>
                </a:ext>
              </a:extLst>
            </p:cNvPr>
            <p:cNvPicPr>
              <a:picLocks noChangeAspect="1"/>
            </p:cNvPicPr>
            <p:nvPr userDrawn="1"/>
          </p:nvPicPr>
          <p:blipFill>
            <a:blip r:embed="rId3"/>
            <a:stretch>
              <a:fillRect/>
            </a:stretch>
          </p:blipFill>
          <p:spPr>
            <a:xfrm>
              <a:off x="5795577" y="492589"/>
              <a:ext cx="1518155" cy="495509"/>
            </a:xfrm>
            <a:prstGeom prst="rect">
              <a:avLst/>
            </a:prstGeom>
          </p:spPr>
        </p:pic>
      </p:grpSp>
      <p:pic>
        <p:nvPicPr>
          <p:cNvPr id="14" name="Picture Placeholder 9">
            <a:extLst>
              <a:ext uri="{FF2B5EF4-FFF2-40B4-BE49-F238E27FC236}">
                <a16:creationId xmlns:a16="http://schemas.microsoft.com/office/drawing/2014/main" id="{28748988-0363-4F4D-9A94-60B332C0F8D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2403" r="6504" b="679"/>
          <a:stretch/>
        </p:blipFill>
        <p:spPr>
          <a:xfrm>
            <a:off x="-1" y="3027680"/>
            <a:ext cx="12188826" cy="3830320"/>
          </a:xfrm>
          <a:prstGeom prst="rect">
            <a:avLst/>
          </a:prstGeom>
          <a:solidFill>
            <a:srgbClr val="CFCDC9"/>
          </a:solidFill>
        </p:spPr>
      </p:pic>
    </p:spTree>
    <p:extLst>
      <p:ext uri="{BB962C8B-B14F-4D97-AF65-F5344CB8AC3E}">
        <p14:creationId xmlns:p14="http://schemas.microsoft.com/office/powerpoint/2010/main" val="35061048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 Slide - Infographic half">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1AFBA9DF-2DD9-054C-9CEA-70C70296DBFE}"/>
              </a:ext>
            </a:extLst>
          </p:cNvPr>
          <p:cNvSpPr>
            <a:spLocks noGrp="1"/>
          </p:cNvSpPr>
          <p:nvPr>
            <p:ph type="pic" sz="quarter" idx="13" hasCustomPrompt="1"/>
          </p:nvPr>
        </p:nvSpPr>
        <p:spPr>
          <a:xfrm>
            <a:off x="0" y="1"/>
            <a:ext cx="12188825" cy="3740727"/>
          </a:xfrm>
          <a:solidFill>
            <a:schemeClr val="bg1">
              <a:lumMod val="85000"/>
            </a:schemeClr>
          </a:solidFill>
        </p:spPr>
        <p:txBody>
          <a:bodyPr>
            <a:normAutofit/>
          </a:bodyPr>
          <a:lstStyle>
            <a:lvl1pPr marL="0" indent="0" algn="ctr">
              <a:buFontTx/>
              <a:buNone/>
              <a:defRPr sz="1200"/>
            </a:lvl1pPr>
          </a:lstStyle>
          <a:p>
            <a:r>
              <a:rPr lang="en-US"/>
              <a:t>Add photo</a:t>
            </a:r>
          </a:p>
        </p:txBody>
      </p:sp>
      <p:sp>
        <p:nvSpPr>
          <p:cNvPr id="4" name="Text Placeholder 3"/>
          <p:cNvSpPr>
            <a:spLocks noGrp="1"/>
          </p:cNvSpPr>
          <p:nvPr>
            <p:ph type="body" sz="quarter" idx="18" hasCustomPrompt="1"/>
          </p:nvPr>
        </p:nvSpPr>
        <p:spPr>
          <a:xfrm>
            <a:off x="701819" y="5136798"/>
            <a:ext cx="2256741" cy="922690"/>
          </a:xfrm>
          <a:prstGeom prst="rect">
            <a:avLst/>
          </a:prstGeom>
          <a:ln>
            <a:noFill/>
          </a:ln>
        </p:spPr>
        <p:txBody>
          <a:bodyPr vert="horz" lIns="0" tIns="0" rIns="0" bIns="0">
            <a:noAutofit/>
          </a:bodyPr>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701821" y="4384912"/>
            <a:ext cx="2256741" cy="733072"/>
          </a:xfrm>
          <a:prstGeom prst="rect">
            <a:avLst/>
          </a:prstGeom>
        </p:spPr>
        <p:txBody>
          <a:bodyPr vert="horz" lIns="0" tIns="0" rIns="0" bIns="0">
            <a:noAutofit/>
          </a:bodyPr>
          <a:lstStyle>
            <a:lvl1pPr marL="0" indent="0" algn="ctr">
              <a:buNone/>
              <a:defRPr sz="18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6" name="Title 1"/>
          <p:cNvSpPr>
            <a:spLocks noGrp="1"/>
          </p:cNvSpPr>
          <p:nvPr>
            <p:ph type="title" hasCustomPrompt="1"/>
          </p:nvPr>
        </p:nvSpPr>
        <p:spPr>
          <a:xfrm>
            <a:off x="609442" y="1"/>
            <a:ext cx="4281137" cy="1795549"/>
          </a:xfrm>
          <a:solidFill>
            <a:srgbClr val="002F6B"/>
          </a:solidFill>
        </p:spPr>
        <p:txBody>
          <a:bodyPr lIns="182880" rIns="182880" anchor="ctr" anchorCtr="0"/>
          <a:lstStyle>
            <a:lvl1pPr algn="ctr">
              <a:defRPr>
                <a:solidFill>
                  <a:schemeClr val="bg1"/>
                </a:solidFill>
              </a:defRPr>
            </a:lvl1pPr>
          </a:lstStyle>
          <a:p>
            <a:pPr lvl="0"/>
            <a:r>
              <a:rPr lang="en-US"/>
              <a:t>Messaging + Blue </a:t>
            </a:r>
            <a:r>
              <a:rPr lang="en-US" err="1"/>
              <a:t>Infographic</a:t>
            </a:r>
            <a:r>
              <a:rPr lang="en-US"/>
              <a:t> Content</a:t>
            </a:r>
          </a:p>
        </p:txBody>
      </p:sp>
      <p:sp>
        <p:nvSpPr>
          <p:cNvPr id="20" name="TextBox 19">
            <a:extLst>
              <a:ext uri="{FF2B5EF4-FFF2-40B4-BE49-F238E27FC236}">
                <a16:creationId xmlns:a16="http://schemas.microsoft.com/office/drawing/2014/main" id="{275FCD10-18DB-5D49-86FA-283DFF090B0E}"/>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
        <p:nvSpPr>
          <p:cNvPr id="38" name="Text Placeholder 3">
            <a:extLst>
              <a:ext uri="{FF2B5EF4-FFF2-40B4-BE49-F238E27FC236}">
                <a16:creationId xmlns:a16="http://schemas.microsoft.com/office/drawing/2014/main" id="{2EB6F8E3-2CA1-4445-A809-1E59DE71E841}"/>
              </a:ext>
            </a:extLst>
          </p:cNvPr>
          <p:cNvSpPr>
            <a:spLocks noGrp="1"/>
          </p:cNvSpPr>
          <p:nvPr>
            <p:ph type="body" sz="quarter" idx="54" hasCustomPrompt="1"/>
          </p:nvPr>
        </p:nvSpPr>
        <p:spPr>
          <a:xfrm>
            <a:off x="3577236" y="5136798"/>
            <a:ext cx="2256741" cy="922690"/>
          </a:xfrm>
          <a:prstGeom prst="rect">
            <a:avLst/>
          </a:prstGeom>
          <a:ln>
            <a:noFill/>
          </a:ln>
        </p:spPr>
        <p:txBody>
          <a:bodyPr vert="horz" lIns="0" tIns="0" rIns="0" bIns="0">
            <a:noAutofit/>
          </a:bodyPr>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39" name="Text Placeholder 17">
            <a:extLst>
              <a:ext uri="{FF2B5EF4-FFF2-40B4-BE49-F238E27FC236}">
                <a16:creationId xmlns:a16="http://schemas.microsoft.com/office/drawing/2014/main" id="{29BC2C7B-A3B0-E94D-9E38-4BF4CFA125D8}"/>
              </a:ext>
            </a:extLst>
          </p:cNvPr>
          <p:cNvSpPr>
            <a:spLocks noGrp="1"/>
          </p:cNvSpPr>
          <p:nvPr>
            <p:ph type="body" sz="quarter" idx="55" hasCustomPrompt="1"/>
          </p:nvPr>
        </p:nvSpPr>
        <p:spPr>
          <a:xfrm>
            <a:off x="3577237" y="4384912"/>
            <a:ext cx="2256741" cy="733072"/>
          </a:xfrm>
          <a:prstGeom prst="rect">
            <a:avLst/>
          </a:prstGeom>
        </p:spPr>
        <p:txBody>
          <a:bodyPr vert="horz" lIns="0" tIns="0" rIns="0" bIns="0">
            <a:noAutofit/>
          </a:bodyPr>
          <a:lstStyle>
            <a:lvl1pPr marL="0" indent="0" algn="ctr">
              <a:buNone/>
              <a:defRPr sz="18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40" name="Text Placeholder 3">
            <a:extLst>
              <a:ext uri="{FF2B5EF4-FFF2-40B4-BE49-F238E27FC236}">
                <a16:creationId xmlns:a16="http://schemas.microsoft.com/office/drawing/2014/main" id="{5F789048-6EB9-FD48-87FA-75CC7555F6F5}"/>
              </a:ext>
            </a:extLst>
          </p:cNvPr>
          <p:cNvSpPr>
            <a:spLocks noGrp="1"/>
          </p:cNvSpPr>
          <p:nvPr>
            <p:ph type="body" sz="quarter" idx="56" hasCustomPrompt="1"/>
          </p:nvPr>
        </p:nvSpPr>
        <p:spPr>
          <a:xfrm>
            <a:off x="6419446" y="5136798"/>
            <a:ext cx="2256741" cy="922690"/>
          </a:xfrm>
          <a:prstGeom prst="rect">
            <a:avLst/>
          </a:prstGeom>
          <a:ln>
            <a:noFill/>
          </a:ln>
        </p:spPr>
        <p:txBody>
          <a:bodyPr vert="horz" lIns="0" tIns="0" rIns="0" bIns="0">
            <a:noAutofit/>
          </a:bodyPr>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41" name="Text Placeholder 17">
            <a:extLst>
              <a:ext uri="{FF2B5EF4-FFF2-40B4-BE49-F238E27FC236}">
                <a16:creationId xmlns:a16="http://schemas.microsoft.com/office/drawing/2014/main" id="{1BCA3DA6-3C2F-8349-BD38-3712B1B95A80}"/>
              </a:ext>
            </a:extLst>
          </p:cNvPr>
          <p:cNvSpPr>
            <a:spLocks noGrp="1"/>
          </p:cNvSpPr>
          <p:nvPr>
            <p:ph type="body" sz="quarter" idx="57" hasCustomPrompt="1"/>
          </p:nvPr>
        </p:nvSpPr>
        <p:spPr>
          <a:xfrm>
            <a:off x="6419447" y="4384912"/>
            <a:ext cx="2256741" cy="733072"/>
          </a:xfrm>
          <a:prstGeom prst="rect">
            <a:avLst/>
          </a:prstGeom>
        </p:spPr>
        <p:txBody>
          <a:bodyPr vert="horz" lIns="0" tIns="0" rIns="0" bIns="0">
            <a:noAutofit/>
          </a:bodyPr>
          <a:lstStyle>
            <a:lvl1pPr marL="0" indent="0" algn="ctr">
              <a:buNone/>
              <a:defRPr sz="18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42" name="Text Placeholder 3">
            <a:extLst>
              <a:ext uri="{FF2B5EF4-FFF2-40B4-BE49-F238E27FC236}">
                <a16:creationId xmlns:a16="http://schemas.microsoft.com/office/drawing/2014/main" id="{D84A3EBF-33C1-B44D-8AA8-260595A55916}"/>
              </a:ext>
            </a:extLst>
          </p:cNvPr>
          <p:cNvSpPr>
            <a:spLocks noGrp="1"/>
          </p:cNvSpPr>
          <p:nvPr>
            <p:ph type="body" sz="quarter" idx="58" hasCustomPrompt="1"/>
          </p:nvPr>
        </p:nvSpPr>
        <p:spPr>
          <a:xfrm>
            <a:off x="9226571" y="5136798"/>
            <a:ext cx="2256741" cy="922690"/>
          </a:xfrm>
          <a:prstGeom prst="rect">
            <a:avLst/>
          </a:prstGeom>
          <a:ln>
            <a:noFill/>
          </a:ln>
        </p:spPr>
        <p:txBody>
          <a:bodyPr vert="horz" lIns="0" tIns="0" rIns="0" bIns="0">
            <a:noAutofit/>
          </a:bodyPr>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43" name="Text Placeholder 17">
            <a:extLst>
              <a:ext uri="{FF2B5EF4-FFF2-40B4-BE49-F238E27FC236}">
                <a16:creationId xmlns:a16="http://schemas.microsoft.com/office/drawing/2014/main" id="{BE8DB8DF-C265-D14C-A710-0CFB81C9B8D5}"/>
              </a:ext>
            </a:extLst>
          </p:cNvPr>
          <p:cNvSpPr>
            <a:spLocks noGrp="1"/>
          </p:cNvSpPr>
          <p:nvPr>
            <p:ph type="body" sz="quarter" idx="59" hasCustomPrompt="1"/>
          </p:nvPr>
        </p:nvSpPr>
        <p:spPr>
          <a:xfrm>
            <a:off x="9226572" y="4384912"/>
            <a:ext cx="2256741" cy="733072"/>
          </a:xfrm>
          <a:prstGeom prst="rect">
            <a:avLst/>
          </a:prstGeom>
        </p:spPr>
        <p:txBody>
          <a:bodyPr vert="horz" lIns="0" tIns="0" rIns="0" bIns="0">
            <a:noAutofit/>
          </a:bodyPr>
          <a:lstStyle>
            <a:lvl1pPr marL="0" indent="0" algn="ctr">
              <a:buNone/>
              <a:defRPr sz="18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4" name="Picture Placeholder 24">
            <a:extLst>
              <a:ext uri="{FF2B5EF4-FFF2-40B4-BE49-F238E27FC236}">
                <a16:creationId xmlns:a16="http://schemas.microsoft.com/office/drawing/2014/main" id="{2F2D94EC-E145-D347-A386-67C64923CC42}"/>
              </a:ext>
            </a:extLst>
          </p:cNvPr>
          <p:cNvSpPr>
            <a:spLocks noGrp="1"/>
          </p:cNvSpPr>
          <p:nvPr>
            <p:ph type="pic" sz="quarter" idx="50" hasCustomPrompt="1"/>
          </p:nvPr>
        </p:nvSpPr>
        <p:spPr>
          <a:xfrm>
            <a:off x="969125" y="2606687"/>
            <a:ext cx="1722127"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5" name="Picture Placeholder 24">
            <a:extLst>
              <a:ext uri="{FF2B5EF4-FFF2-40B4-BE49-F238E27FC236}">
                <a16:creationId xmlns:a16="http://schemas.microsoft.com/office/drawing/2014/main" id="{EBE88E73-6D9F-7449-BB50-DD6527EB015E}"/>
              </a:ext>
            </a:extLst>
          </p:cNvPr>
          <p:cNvSpPr>
            <a:spLocks noGrp="1"/>
          </p:cNvSpPr>
          <p:nvPr>
            <p:ph type="pic" sz="quarter" idx="60" hasCustomPrompt="1"/>
          </p:nvPr>
        </p:nvSpPr>
        <p:spPr>
          <a:xfrm>
            <a:off x="3772555" y="2606687"/>
            <a:ext cx="1722127"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7" name="Picture Placeholder 24">
            <a:extLst>
              <a:ext uri="{FF2B5EF4-FFF2-40B4-BE49-F238E27FC236}">
                <a16:creationId xmlns:a16="http://schemas.microsoft.com/office/drawing/2014/main" id="{45FCCF86-0533-5A43-9950-7102A183E863}"/>
              </a:ext>
            </a:extLst>
          </p:cNvPr>
          <p:cNvSpPr>
            <a:spLocks noGrp="1"/>
          </p:cNvSpPr>
          <p:nvPr>
            <p:ph type="pic" sz="quarter" idx="61" hasCustomPrompt="1"/>
          </p:nvPr>
        </p:nvSpPr>
        <p:spPr>
          <a:xfrm>
            <a:off x="6657243" y="2606687"/>
            <a:ext cx="1722127"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8" name="Picture Placeholder 24">
            <a:extLst>
              <a:ext uri="{FF2B5EF4-FFF2-40B4-BE49-F238E27FC236}">
                <a16:creationId xmlns:a16="http://schemas.microsoft.com/office/drawing/2014/main" id="{FCBF2CD8-F61E-6948-A85B-1EBD52094C03}"/>
              </a:ext>
            </a:extLst>
          </p:cNvPr>
          <p:cNvSpPr>
            <a:spLocks noGrp="1"/>
          </p:cNvSpPr>
          <p:nvPr>
            <p:ph type="pic" sz="quarter" idx="62" hasCustomPrompt="1"/>
          </p:nvPr>
        </p:nvSpPr>
        <p:spPr>
          <a:xfrm>
            <a:off x="9474216" y="2606687"/>
            <a:ext cx="1722127"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pic>
        <p:nvPicPr>
          <p:cNvPr id="19" name="Picture 18">
            <a:extLst>
              <a:ext uri="{FF2B5EF4-FFF2-40B4-BE49-F238E27FC236}">
                <a16:creationId xmlns:a16="http://schemas.microsoft.com/office/drawing/2014/main" id="{6CBAE9A7-A55D-4D4E-9EFB-1C6105A7F955}"/>
              </a:ext>
            </a:extLst>
          </p:cNvPr>
          <p:cNvPicPr>
            <a:picLocks noChangeAspect="1"/>
          </p:cNvPicPr>
          <p:nvPr userDrawn="1"/>
        </p:nvPicPr>
        <p:blipFill>
          <a:blip r:embed="rId2"/>
          <a:stretch>
            <a:fillRect/>
          </a:stretch>
        </p:blipFill>
        <p:spPr>
          <a:xfrm>
            <a:off x="4857444" y="6257562"/>
            <a:ext cx="2473936" cy="521006"/>
          </a:xfrm>
          <a:prstGeom prst="rect">
            <a:avLst/>
          </a:prstGeom>
        </p:spPr>
      </p:pic>
    </p:spTree>
    <p:extLst>
      <p:ext uri="{BB962C8B-B14F-4D97-AF65-F5344CB8AC3E}">
        <p14:creationId xmlns:p14="http://schemas.microsoft.com/office/powerpoint/2010/main" val="41717965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fographic Large Photo">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1AFBA9DF-2DD9-054C-9CEA-70C70296DBFE}"/>
              </a:ext>
            </a:extLst>
          </p:cNvPr>
          <p:cNvSpPr>
            <a:spLocks noGrp="1"/>
          </p:cNvSpPr>
          <p:nvPr>
            <p:ph type="pic" sz="quarter" idx="13" hasCustomPrompt="1"/>
          </p:nvPr>
        </p:nvSpPr>
        <p:spPr>
          <a:xfrm>
            <a:off x="0" y="0"/>
            <a:ext cx="12188825" cy="6146800"/>
          </a:xfrm>
          <a:solidFill>
            <a:schemeClr val="bg1">
              <a:lumMod val="85000"/>
            </a:schemeClr>
          </a:solidFill>
        </p:spPr>
        <p:txBody>
          <a:bodyPr>
            <a:normAutofit/>
          </a:bodyPr>
          <a:lstStyle>
            <a:lvl1pPr marL="0" indent="0" algn="ctr">
              <a:buFontTx/>
              <a:buNone/>
              <a:defRPr sz="1200"/>
            </a:lvl1pPr>
          </a:lstStyle>
          <a:p>
            <a:r>
              <a:rPr lang="en-US"/>
              <a:t>Add photo</a:t>
            </a:r>
          </a:p>
        </p:txBody>
      </p:sp>
      <p:sp>
        <p:nvSpPr>
          <p:cNvPr id="7" name="Text Placeholder 6"/>
          <p:cNvSpPr>
            <a:spLocks noGrp="1"/>
          </p:cNvSpPr>
          <p:nvPr>
            <p:ph type="body" sz="quarter" idx="40"/>
          </p:nvPr>
        </p:nvSpPr>
        <p:spPr>
          <a:xfrm>
            <a:off x="0" y="3302000"/>
            <a:ext cx="12188825" cy="2629648"/>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Edit Master text styles</a:t>
            </a:r>
          </a:p>
        </p:txBody>
      </p:sp>
      <p:sp>
        <p:nvSpPr>
          <p:cNvPr id="4" name="Text Placeholder 3"/>
          <p:cNvSpPr>
            <a:spLocks noGrp="1"/>
          </p:cNvSpPr>
          <p:nvPr>
            <p:ph type="body" sz="quarter" idx="18" hasCustomPrompt="1"/>
          </p:nvPr>
        </p:nvSpPr>
        <p:spPr>
          <a:xfrm>
            <a:off x="304048" y="4694674"/>
            <a:ext cx="1937459" cy="922690"/>
          </a:xfrm>
          <a:prstGeom prst="rect">
            <a:avLst/>
          </a:prstGeom>
          <a:ln>
            <a:noFill/>
          </a:ln>
        </p:spPr>
        <p:txBody>
          <a:bodyPr vert="horz" lIns="0" tIns="0" rIns="0" bIns="0">
            <a:noAutofit/>
          </a:bodyPr>
          <a:lstStyle>
            <a:lvl1pPr marL="0" indent="0" algn="ctr">
              <a:spcAft>
                <a:spcPts val="0"/>
              </a:spcAft>
              <a:buNone/>
              <a:defRPr sz="16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107786" y="4035778"/>
            <a:ext cx="2329984" cy="733072"/>
          </a:xfrm>
          <a:prstGeom prst="rect">
            <a:avLst/>
          </a:prstGeom>
        </p:spPr>
        <p:txBody>
          <a:bodyPr vert="horz" lIns="0" tIns="0" rIns="0" bIns="0">
            <a:noAutofit/>
          </a:bodyPr>
          <a:lstStyle>
            <a:lvl1pPr marL="0" indent="0" algn="ctr">
              <a:buNone/>
              <a:defRPr sz="22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4" name="Text Placeholder 3"/>
          <p:cNvSpPr>
            <a:spLocks noGrp="1"/>
          </p:cNvSpPr>
          <p:nvPr>
            <p:ph type="body" sz="quarter" idx="20" hasCustomPrompt="1"/>
          </p:nvPr>
        </p:nvSpPr>
        <p:spPr>
          <a:xfrm>
            <a:off x="2756244" y="4694674"/>
            <a:ext cx="1954016" cy="922690"/>
          </a:xfrm>
          <a:prstGeom prst="rect">
            <a:avLst/>
          </a:prstGeom>
          <a:ln>
            <a:noFill/>
          </a:ln>
        </p:spPr>
        <p:txBody>
          <a:bodyPr vert="horz" lIns="0" tIns="0" rIns="0" bIns="0">
            <a:noAutofit/>
          </a:bodyPr>
          <a:lstStyle>
            <a:lvl1pPr marL="0" indent="0" algn="ctr">
              <a:spcAft>
                <a:spcPts val="0"/>
              </a:spcAft>
              <a:buNone/>
              <a:defRPr sz="16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30" name="Text Placeholder 17"/>
          <p:cNvSpPr>
            <a:spLocks noGrp="1"/>
          </p:cNvSpPr>
          <p:nvPr>
            <p:ph type="body" sz="quarter" idx="21" hasCustomPrompt="1"/>
          </p:nvPr>
        </p:nvSpPr>
        <p:spPr>
          <a:xfrm>
            <a:off x="2570312" y="4035778"/>
            <a:ext cx="2325881" cy="733072"/>
          </a:xfrm>
          <a:prstGeom prst="rect">
            <a:avLst/>
          </a:prstGeom>
        </p:spPr>
        <p:txBody>
          <a:bodyPr vert="horz" lIns="0" tIns="0" rIns="0" bIns="0">
            <a:noAutofit/>
          </a:bodyPr>
          <a:lstStyle>
            <a:lvl1pPr marL="0" indent="0" algn="ctr">
              <a:buNone/>
              <a:defRPr sz="22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31" name="Text Placeholder 3"/>
          <p:cNvSpPr>
            <a:spLocks noGrp="1"/>
          </p:cNvSpPr>
          <p:nvPr>
            <p:ph type="body" sz="quarter" idx="22" hasCustomPrompt="1"/>
          </p:nvPr>
        </p:nvSpPr>
        <p:spPr>
          <a:xfrm>
            <a:off x="5220743" y="4694674"/>
            <a:ext cx="1989259" cy="922690"/>
          </a:xfrm>
          <a:prstGeom prst="rect">
            <a:avLst/>
          </a:prstGeom>
          <a:ln>
            <a:noFill/>
          </a:ln>
        </p:spPr>
        <p:txBody>
          <a:bodyPr vert="horz" lIns="0" tIns="0" rIns="0" bIns="0">
            <a:noAutofit/>
          </a:bodyPr>
          <a:lstStyle>
            <a:lvl1pPr marL="0" indent="0" algn="ctr">
              <a:spcAft>
                <a:spcPts val="0"/>
              </a:spcAft>
              <a:buNone/>
              <a:defRPr sz="16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32" name="Text Placeholder 17"/>
          <p:cNvSpPr>
            <a:spLocks noGrp="1"/>
          </p:cNvSpPr>
          <p:nvPr>
            <p:ph type="body" sz="quarter" idx="23" hasCustomPrompt="1"/>
          </p:nvPr>
        </p:nvSpPr>
        <p:spPr>
          <a:xfrm>
            <a:off x="5014151" y="4035778"/>
            <a:ext cx="2402441" cy="733072"/>
          </a:xfrm>
          <a:prstGeom prst="rect">
            <a:avLst/>
          </a:prstGeom>
        </p:spPr>
        <p:txBody>
          <a:bodyPr vert="horz" lIns="0" tIns="0" rIns="0" bIns="0">
            <a:noAutofit/>
          </a:bodyPr>
          <a:lstStyle>
            <a:lvl1pPr marL="0" indent="0" algn="ctr">
              <a:buNone/>
              <a:defRPr sz="22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33" name="Text Placeholder 3"/>
          <p:cNvSpPr>
            <a:spLocks noGrp="1"/>
          </p:cNvSpPr>
          <p:nvPr>
            <p:ph type="body" sz="quarter" idx="24" hasCustomPrompt="1"/>
          </p:nvPr>
        </p:nvSpPr>
        <p:spPr>
          <a:xfrm>
            <a:off x="7676630" y="4694674"/>
            <a:ext cx="1785204" cy="922690"/>
          </a:xfrm>
          <a:prstGeom prst="rect">
            <a:avLst/>
          </a:prstGeom>
          <a:ln>
            <a:noFill/>
          </a:ln>
        </p:spPr>
        <p:txBody>
          <a:bodyPr vert="horz" lIns="0" tIns="0" rIns="0" bIns="0">
            <a:noAutofit/>
          </a:bodyPr>
          <a:lstStyle>
            <a:lvl1pPr marL="0" indent="0" algn="ctr">
              <a:spcAft>
                <a:spcPts val="0"/>
              </a:spcAft>
              <a:buNone/>
              <a:defRPr sz="16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34" name="Text Placeholder 17"/>
          <p:cNvSpPr>
            <a:spLocks noGrp="1"/>
          </p:cNvSpPr>
          <p:nvPr>
            <p:ph type="body" sz="quarter" idx="25" hasCustomPrompt="1"/>
          </p:nvPr>
        </p:nvSpPr>
        <p:spPr>
          <a:xfrm>
            <a:off x="7387404" y="4035778"/>
            <a:ext cx="2363656" cy="733072"/>
          </a:xfrm>
          <a:prstGeom prst="rect">
            <a:avLst/>
          </a:prstGeom>
        </p:spPr>
        <p:txBody>
          <a:bodyPr vert="horz" lIns="0" tIns="0" rIns="0" bIns="0">
            <a:noAutofit/>
          </a:bodyPr>
          <a:lstStyle>
            <a:lvl1pPr marL="0" indent="0" algn="ctr">
              <a:buNone/>
              <a:defRPr sz="22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35" name="Text Placeholder 3"/>
          <p:cNvSpPr>
            <a:spLocks noGrp="1"/>
          </p:cNvSpPr>
          <p:nvPr>
            <p:ph type="body" sz="quarter" idx="26" hasCustomPrompt="1"/>
          </p:nvPr>
        </p:nvSpPr>
        <p:spPr>
          <a:xfrm>
            <a:off x="9962366" y="4694674"/>
            <a:ext cx="1875256" cy="922690"/>
          </a:xfrm>
          <a:prstGeom prst="rect">
            <a:avLst/>
          </a:prstGeom>
          <a:ln>
            <a:noFill/>
          </a:ln>
        </p:spPr>
        <p:txBody>
          <a:bodyPr vert="horz" lIns="0" tIns="0" rIns="0" bIns="0">
            <a:noAutofit/>
          </a:bodyPr>
          <a:lstStyle>
            <a:lvl1pPr marL="0" indent="0" algn="ctr">
              <a:spcAft>
                <a:spcPts val="0"/>
              </a:spcAft>
              <a:buNone/>
              <a:defRPr sz="16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36" name="Text Placeholder 17"/>
          <p:cNvSpPr>
            <a:spLocks noGrp="1"/>
          </p:cNvSpPr>
          <p:nvPr>
            <p:ph type="body" sz="quarter" idx="27" hasCustomPrompt="1"/>
          </p:nvPr>
        </p:nvSpPr>
        <p:spPr>
          <a:xfrm>
            <a:off x="9673141" y="4035778"/>
            <a:ext cx="2453709" cy="733072"/>
          </a:xfrm>
          <a:prstGeom prst="rect">
            <a:avLst/>
          </a:prstGeom>
        </p:spPr>
        <p:txBody>
          <a:bodyPr vert="horz" lIns="0" tIns="0" rIns="0" bIns="0">
            <a:noAutofit/>
          </a:bodyPr>
          <a:lstStyle>
            <a:lvl1pPr marL="0" indent="0" algn="ctr">
              <a:buNone/>
              <a:defRPr sz="2200" b="1"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6" name="Title 1"/>
          <p:cNvSpPr>
            <a:spLocks noGrp="1"/>
          </p:cNvSpPr>
          <p:nvPr>
            <p:ph type="title" hasCustomPrompt="1"/>
          </p:nvPr>
        </p:nvSpPr>
        <p:spPr>
          <a:xfrm>
            <a:off x="609442" y="1"/>
            <a:ext cx="4281137" cy="1795549"/>
          </a:xfrm>
          <a:solidFill>
            <a:srgbClr val="002F6B"/>
          </a:solidFill>
        </p:spPr>
        <p:txBody>
          <a:bodyPr anchor="ctr" anchorCtr="0"/>
          <a:lstStyle>
            <a:lvl1pPr algn="ctr">
              <a:defRPr>
                <a:solidFill>
                  <a:schemeClr val="bg1"/>
                </a:solidFill>
              </a:defRPr>
            </a:lvl1pPr>
          </a:lstStyle>
          <a:p>
            <a:pPr lvl="0"/>
            <a:r>
              <a:rPr lang="en-US"/>
              <a:t>Messaging + Blue </a:t>
            </a:r>
            <a:r>
              <a:rPr lang="en-US" err="1"/>
              <a:t>Infographic</a:t>
            </a:r>
            <a:r>
              <a:rPr lang="en-US"/>
              <a:t> Content</a:t>
            </a:r>
          </a:p>
        </p:txBody>
      </p:sp>
      <p:sp>
        <p:nvSpPr>
          <p:cNvPr id="25" name="Picture Placeholder 24"/>
          <p:cNvSpPr>
            <a:spLocks noGrp="1"/>
          </p:cNvSpPr>
          <p:nvPr>
            <p:ph type="pic" sz="quarter" idx="50" hasCustomPrompt="1"/>
          </p:nvPr>
        </p:nvSpPr>
        <p:spPr>
          <a:xfrm>
            <a:off x="411713" y="2245623"/>
            <a:ext cx="1722127"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7" name="Picture Placeholder 24"/>
          <p:cNvSpPr>
            <a:spLocks noGrp="1"/>
          </p:cNvSpPr>
          <p:nvPr>
            <p:ph type="pic" sz="quarter" idx="51" hasCustomPrompt="1"/>
          </p:nvPr>
        </p:nvSpPr>
        <p:spPr>
          <a:xfrm>
            <a:off x="2872188" y="2245623"/>
            <a:ext cx="1722127"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8" name="Picture Placeholder 24"/>
          <p:cNvSpPr>
            <a:spLocks noGrp="1"/>
          </p:cNvSpPr>
          <p:nvPr>
            <p:ph type="pic" sz="quarter" idx="52" hasCustomPrompt="1"/>
          </p:nvPr>
        </p:nvSpPr>
        <p:spPr>
          <a:xfrm>
            <a:off x="5354308" y="2245623"/>
            <a:ext cx="1722127"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9" name="Picture Placeholder 24"/>
          <p:cNvSpPr>
            <a:spLocks noGrp="1"/>
          </p:cNvSpPr>
          <p:nvPr>
            <p:ph type="pic" sz="quarter" idx="53" hasCustomPrompt="1"/>
          </p:nvPr>
        </p:nvSpPr>
        <p:spPr>
          <a:xfrm>
            <a:off x="7708168" y="2245623"/>
            <a:ext cx="1722127"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p:cNvSpPr>
          <p:nvPr>
            <p:ph type="pic" sz="quarter" idx="54" hasCustomPrompt="1"/>
          </p:nvPr>
        </p:nvSpPr>
        <p:spPr>
          <a:xfrm>
            <a:off x="10038931" y="2245623"/>
            <a:ext cx="1722127" cy="1719072"/>
          </a:xfrm>
          <a:prstGeom prst="ellipse">
            <a:avLst/>
          </a:prstGeom>
          <a:solidFill>
            <a:srgbClr val="002F6B"/>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20" name="TextBox 19">
            <a:extLst>
              <a:ext uri="{FF2B5EF4-FFF2-40B4-BE49-F238E27FC236}">
                <a16:creationId xmlns:a16="http://schemas.microsoft.com/office/drawing/2014/main" id="{275FCD10-18DB-5D49-86FA-283DFF090B0E}"/>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23" name="Picture 22">
            <a:extLst>
              <a:ext uri="{FF2B5EF4-FFF2-40B4-BE49-F238E27FC236}">
                <a16:creationId xmlns:a16="http://schemas.microsoft.com/office/drawing/2014/main" id="{70C10A99-D16D-5E4D-8B66-968CE87BB329}"/>
              </a:ext>
            </a:extLst>
          </p:cNvPr>
          <p:cNvPicPr>
            <a:picLocks noChangeAspect="1"/>
          </p:cNvPicPr>
          <p:nvPr userDrawn="1"/>
        </p:nvPicPr>
        <p:blipFill>
          <a:blip r:embed="rId2"/>
          <a:stretch>
            <a:fillRect/>
          </a:stretch>
        </p:blipFill>
        <p:spPr>
          <a:xfrm>
            <a:off x="4857444" y="6257562"/>
            <a:ext cx="2473936" cy="521006"/>
          </a:xfrm>
          <a:prstGeom prst="rect">
            <a:avLst/>
          </a:prstGeom>
        </p:spPr>
      </p:pic>
    </p:spTree>
    <p:extLst>
      <p:ext uri="{BB962C8B-B14F-4D97-AF65-F5344CB8AC3E}">
        <p14:creationId xmlns:p14="http://schemas.microsoft.com/office/powerpoint/2010/main" val="3840646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slide - whit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2" y="133004"/>
            <a:ext cx="7393753" cy="675519"/>
          </a:xfrm>
        </p:spPr>
        <p:txBody>
          <a:bodyPr/>
          <a:lstStyle/>
          <a:p>
            <a:r>
              <a:rPr lang="en-US"/>
              <a:t>Click to edit Master title style</a:t>
            </a:r>
          </a:p>
        </p:txBody>
      </p:sp>
      <p:sp>
        <p:nvSpPr>
          <p:cNvPr id="13" name="Content Placeholder 15">
            <a:extLst>
              <a:ext uri="{FF2B5EF4-FFF2-40B4-BE49-F238E27FC236}">
                <a16:creationId xmlns:a16="http://schemas.microsoft.com/office/drawing/2014/main" id="{19370AA8-8CAA-C640-B69D-4A485056C02E}"/>
              </a:ext>
            </a:extLst>
          </p:cNvPr>
          <p:cNvSpPr>
            <a:spLocks noGrp="1"/>
          </p:cNvSpPr>
          <p:nvPr>
            <p:ph sz="quarter" idx="11"/>
          </p:nvPr>
        </p:nvSpPr>
        <p:spPr>
          <a:xfrm>
            <a:off x="648224" y="1232936"/>
            <a:ext cx="5406444" cy="4897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5">
            <a:extLst>
              <a:ext uri="{FF2B5EF4-FFF2-40B4-BE49-F238E27FC236}">
                <a16:creationId xmlns:a16="http://schemas.microsoft.com/office/drawing/2014/main" id="{75E784DF-D21A-5342-A0EB-47EBD4735CCA}"/>
              </a:ext>
            </a:extLst>
          </p:cNvPr>
          <p:cNvSpPr>
            <a:spLocks noGrp="1"/>
          </p:cNvSpPr>
          <p:nvPr>
            <p:ph sz="quarter" idx="12"/>
          </p:nvPr>
        </p:nvSpPr>
        <p:spPr>
          <a:xfrm>
            <a:off x="6425631" y="1232936"/>
            <a:ext cx="5406444" cy="4897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30D99506-6791-FC43-AAF3-16435C2064A9}"/>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grpSp>
        <p:nvGrpSpPr>
          <p:cNvPr id="14" name="Group 13">
            <a:extLst>
              <a:ext uri="{FF2B5EF4-FFF2-40B4-BE49-F238E27FC236}">
                <a16:creationId xmlns:a16="http://schemas.microsoft.com/office/drawing/2014/main" id="{4910DBEE-2E23-FE42-9636-8CBD8CDC51EA}"/>
              </a:ext>
            </a:extLst>
          </p:cNvPr>
          <p:cNvGrpSpPr/>
          <p:nvPr userDrawn="1"/>
        </p:nvGrpSpPr>
        <p:grpSpPr>
          <a:xfrm>
            <a:off x="4689928" y="6351160"/>
            <a:ext cx="2808967" cy="427178"/>
            <a:chOff x="3523982" y="412061"/>
            <a:chExt cx="3789750" cy="576331"/>
          </a:xfrm>
        </p:grpSpPr>
        <p:pic>
          <p:nvPicPr>
            <p:cNvPr id="16" name="Picture 15">
              <a:extLst>
                <a:ext uri="{FF2B5EF4-FFF2-40B4-BE49-F238E27FC236}">
                  <a16:creationId xmlns:a16="http://schemas.microsoft.com/office/drawing/2014/main" id="{30EF3F03-4C83-064E-A2E5-B4C2AC170A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3982" y="412061"/>
              <a:ext cx="1842837" cy="576331"/>
            </a:xfrm>
            <a:prstGeom prst="rect">
              <a:avLst/>
            </a:prstGeom>
          </p:spPr>
        </p:pic>
        <p:pic>
          <p:nvPicPr>
            <p:cNvPr id="17" name="Picture 16">
              <a:extLst>
                <a:ext uri="{FF2B5EF4-FFF2-40B4-BE49-F238E27FC236}">
                  <a16:creationId xmlns:a16="http://schemas.microsoft.com/office/drawing/2014/main" id="{DA0E57E6-4B52-D847-8D56-A7CE4E842C87}"/>
                </a:ext>
              </a:extLst>
            </p:cNvPr>
            <p:cNvPicPr>
              <a:picLocks noChangeAspect="1"/>
            </p:cNvPicPr>
            <p:nvPr userDrawn="1"/>
          </p:nvPicPr>
          <p:blipFill>
            <a:blip r:embed="rId3"/>
            <a:stretch>
              <a:fillRect/>
            </a:stretch>
          </p:blipFill>
          <p:spPr>
            <a:xfrm>
              <a:off x="5795577" y="492589"/>
              <a:ext cx="1518155" cy="495509"/>
            </a:xfrm>
            <a:prstGeom prst="rect">
              <a:avLst/>
            </a:prstGeom>
          </p:spPr>
        </p:pic>
      </p:grpSp>
      <p:pic>
        <p:nvPicPr>
          <p:cNvPr id="18" name="Picture 17">
            <a:extLst>
              <a:ext uri="{FF2B5EF4-FFF2-40B4-BE49-F238E27FC236}">
                <a16:creationId xmlns:a16="http://schemas.microsoft.com/office/drawing/2014/main" id="{A784F2EE-5B78-9941-90B5-7BCBF105783D}"/>
              </a:ext>
            </a:extLst>
          </p:cNvPr>
          <p:cNvPicPr>
            <a:picLocks noChangeAspect="1"/>
          </p:cNvPicPr>
          <p:nvPr userDrawn="1"/>
        </p:nvPicPr>
        <p:blipFill rotWithShape="1">
          <a:blip r:embed="rId4"/>
          <a:srcRect l="13928" t="73769" r="8438" b="-10976"/>
          <a:stretch/>
        </p:blipFill>
        <p:spPr>
          <a:xfrm>
            <a:off x="8219440" y="291046"/>
            <a:ext cx="3817606" cy="385318"/>
          </a:xfrm>
          <a:prstGeom prst="rect">
            <a:avLst/>
          </a:prstGeom>
        </p:spPr>
      </p:pic>
      <p:grpSp>
        <p:nvGrpSpPr>
          <p:cNvPr id="19" name="Group 18">
            <a:extLst>
              <a:ext uri="{FF2B5EF4-FFF2-40B4-BE49-F238E27FC236}">
                <a16:creationId xmlns:a16="http://schemas.microsoft.com/office/drawing/2014/main" id="{91CE0091-22E0-0449-A87A-83BD20F66E8F}"/>
              </a:ext>
            </a:extLst>
          </p:cNvPr>
          <p:cNvGrpSpPr/>
          <p:nvPr userDrawn="1"/>
        </p:nvGrpSpPr>
        <p:grpSpPr>
          <a:xfrm>
            <a:off x="0" y="941672"/>
            <a:ext cx="7220119" cy="5916328"/>
            <a:chOff x="0" y="1066800"/>
            <a:chExt cx="5416500" cy="5916328"/>
          </a:xfrm>
        </p:grpSpPr>
        <p:sp>
          <p:nvSpPr>
            <p:cNvPr id="20" name="Google Shape;1533;p174">
              <a:extLst>
                <a:ext uri="{FF2B5EF4-FFF2-40B4-BE49-F238E27FC236}">
                  <a16:creationId xmlns:a16="http://schemas.microsoft.com/office/drawing/2014/main" id="{8FD8D78A-F3EE-F047-A5B0-33478E553F56}"/>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2113A"/>
                </a:solidFill>
                <a:latin typeface="Calibri"/>
                <a:ea typeface="Calibri"/>
                <a:cs typeface="Calibri"/>
                <a:sym typeface="Calibri"/>
              </a:endParaRPr>
            </a:p>
          </p:txBody>
        </p:sp>
        <p:cxnSp>
          <p:nvCxnSpPr>
            <p:cNvPr id="21" name="Google Shape;1534;p174">
              <a:extLst>
                <a:ext uri="{FF2B5EF4-FFF2-40B4-BE49-F238E27FC236}">
                  <a16:creationId xmlns:a16="http://schemas.microsoft.com/office/drawing/2014/main" id="{1342CA2F-55CB-7C49-A333-5D29734637AF}"/>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Tree>
    <p:extLst>
      <p:ext uri="{BB962C8B-B14F-4D97-AF65-F5344CB8AC3E}">
        <p14:creationId xmlns:p14="http://schemas.microsoft.com/office/powerpoint/2010/main" val="2577478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slide - blue 2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B5EF7CD-532F-1247-96DF-B302F628874C}"/>
              </a:ext>
            </a:extLst>
          </p:cNvPr>
          <p:cNvSpPr/>
          <p:nvPr userDrawn="1"/>
        </p:nvSpPr>
        <p:spPr>
          <a:xfrm>
            <a:off x="0" y="931483"/>
            <a:ext cx="12188825" cy="5211855"/>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2" y="133004"/>
            <a:ext cx="7552738" cy="675519"/>
          </a:xfrm>
        </p:spPr>
        <p:txBody>
          <a:bodyPr/>
          <a:lstStyle/>
          <a:p>
            <a:r>
              <a:rPr lang="en-US"/>
              <a:t>Click to edit Master title style</a:t>
            </a:r>
          </a:p>
        </p:txBody>
      </p:sp>
      <p:sp>
        <p:nvSpPr>
          <p:cNvPr id="13" name="Content Placeholder 15">
            <a:extLst>
              <a:ext uri="{FF2B5EF4-FFF2-40B4-BE49-F238E27FC236}">
                <a16:creationId xmlns:a16="http://schemas.microsoft.com/office/drawing/2014/main" id="{89B0B698-9E70-9449-A180-F559EA8BFF1C}"/>
              </a:ext>
            </a:extLst>
          </p:cNvPr>
          <p:cNvSpPr>
            <a:spLocks noGrp="1"/>
          </p:cNvSpPr>
          <p:nvPr>
            <p:ph sz="quarter" idx="11"/>
          </p:nvPr>
        </p:nvSpPr>
        <p:spPr>
          <a:xfrm>
            <a:off x="648224" y="1232936"/>
            <a:ext cx="5406444" cy="4869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5">
            <a:extLst>
              <a:ext uri="{FF2B5EF4-FFF2-40B4-BE49-F238E27FC236}">
                <a16:creationId xmlns:a16="http://schemas.microsoft.com/office/drawing/2014/main" id="{ECD35C46-9EA9-D54F-989D-B763641A87A8}"/>
              </a:ext>
            </a:extLst>
          </p:cNvPr>
          <p:cNvSpPr>
            <a:spLocks noGrp="1"/>
          </p:cNvSpPr>
          <p:nvPr>
            <p:ph sz="quarter" idx="12"/>
          </p:nvPr>
        </p:nvSpPr>
        <p:spPr>
          <a:xfrm>
            <a:off x="6425631" y="1232936"/>
            <a:ext cx="5406444" cy="4869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31B9FCF8-708F-C841-B947-95C1B641C6E3}"/>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grpSp>
        <p:nvGrpSpPr>
          <p:cNvPr id="11" name="Group 10">
            <a:extLst>
              <a:ext uri="{FF2B5EF4-FFF2-40B4-BE49-F238E27FC236}">
                <a16:creationId xmlns:a16="http://schemas.microsoft.com/office/drawing/2014/main" id="{1CF8C070-88FD-4944-B64F-BE9ACD19AE15}"/>
              </a:ext>
            </a:extLst>
          </p:cNvPr>
          <p:cNvGrpSpPr/>
          <p:nvPr userDrawn="1"/>
        </p:nvGrpSpPr>
        <p:grpSpPr>
          <a:xfrm>
            <a:off x="4689928" y="6351160"/>
            <a:ext cx="2808967" cy="427178"/>
            <a:chOff x="3523982" y="412061"/>
            <a:chExt cx="3789750" cy="576331"/>
          </a:xfrm>
        </p:grpSpPr>
        <p:pic>
          <p:nvPicPr>
            <p:cNvPr id="12" name="Picture 11">
              <a:extLst>
                <a:ext uri="{FF2B5EF4-FFF2-40B4-BE49-F238E27FC236}">
                  <a16:creationId xmlns:a16="http://schemas.microsoft.com/office/drawing/2014/main" id="{DE44746C-DA8A-734D-8004-C89FFD9452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3982" y="412061"/>
              <a:ext cx="1842837" cy="576331"/>
            </a:xfrm>
            <a:prstGeom prst="rect">
              <a:avLst/>
            </a:prstGeom>
          </p:spPr>
        </p:pic>
        <p:pic>
          <p:nvPicPr>
            <p:cNvPr id="19" name="Picture 18">
              <a:extLst>
                <a:ext uri="{FF2B5EF4-FFF2-40B4-BE49-F238E27FC236}">
                  <a16:creationId xmlns:a16="http://schemas.microsoft.com/office/drawing/2014/main" id="{58D7BE05-49BF-C543-AE3C-5BE5ECB0B7A2}"/>
                </a:ext>
              </a:extLst>
            </p:cNvPr>
            <p:cNvPicPr>
              <a:picLocks noChangeAspect="1"/>
            </p:cNvPicPr>
            <p:nvPr userDrawn="1"/>
          </p:nvPicPr>
          <p:blipFill>
            <a:blip r:embed="rId3"/>
            <a:stretch>
              <a:fillRect/>
            </a:stretch>
          </p:blipFill>
          <p:spPr>
            <a:xfrm>
              <a:off x="5795577" y="492589"/>
              <a:ext cx="1518155" cy="495509"/>
            </a:xfrm>
            <a:prstGeom prst="rect">
              <a:avLst/>
            </a:prstGeom>
          </p:spPr>
        </p:pic>
      </p:grpSp>
      <p:pic>
        <p:nvPicPr>
          <p:cNvPr id="20" name="Picture 19">
            <a:extLst>
              <a:ext uri="{FF2B5EF4-FFF2-40B4-BE49-F238E27FC236}">
                <a16:creationId xmlns:a16="http://schemas.microsoft.com/office/drawing/2014/main" id="{93D39637-2F3D-4A46-8909-07DE223AD3CB}"/>
              </a:ext>
            </a:extLst>
          </p:cNvPr>
          <p:cNvPicPr>
            <a:picLocks noChangeAspect="1"/>
          </p:cNvPicPr>
          <p:nvPr userDrawn="1"/>
        </p:nvPicPr>
        <p:blipFill rotWithShape="1">
          <a:blip r:embed="rId4"/>
          <a:srcRect l="13928" t="73769" r="8438" b="-10976"/>
          <a:stretch/>
        </p:blipFill>
        <p:spPr>
          <a:xfrm>
            <a:off x="8219440" y="291046"/>
            <a:ext cx="3817606" cy="385318"/>
          </a:xfrm>
          <a:prstGeom prst="rect">
            <a:avLst/>
          </a:prstGeom>
        </p:spPr>
      </p:pic>
    </p:spTree>
    <p:extLst>
      <p:ext uri="{BB962C8B-B14F-4D97-AF65-F5344CB8AC3E}">
        <p14:creationId xmlns:p14="http://schemas.microsoft.com/office/powerpoint/2010/main" val="21323462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slide - white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3" y="133004"/>
            <a:ext cx="7220119" cy="675519"/>
          </a:xfrm>
        </p:spPr>
        <p:txBody>
          <a:bodyPr/>
          <a:lstStyle/>
          <a:p>
            <a:r>
              <a:rPr lang="en-US"/>
              <a:t>Click to edit Master title style</a:t>
            </a:r>
          </a:p>
        </p:txBody>
      </p:sp>
      <p:sp>
        <p:nvSpPr>
          <p:cNvPr id="13" name="Content Placeholder 15">
            <a:extLst>
              <a:ext uri="{FF2B5EF4-FFF2-40B4-BE49-F238E27FC236}">
                <a16:creationId xmlns:a16="http://schemas.microsoft.com/office/drawing/2014/main" id="{19370AA8-8CAA-C640-B69D-4A485056C02E}"/>
              </a:ext>
            </a:extLst>
          </p:cNvPr>
          <p:cNvSpPr>
            <a:spLocks noGrp="1"/>
          </p:cNvSpPr>
          <p:nvPr>
            <p:ph sz="quarter" idx="11"/>
          </p:nvPr>
        </p:nvSpPr>
        <p:spPr>
          <a:xfrm>
            <a:off x="648223" y="1232936"/>
            <a:ext cx="3525124" cy="4842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5">
            <a:extLst>
              <a:ext uri="{FF2B5EF4-FFF2-40B4-BE49-F238E27FC236}">
                <a16:creationId xmlns:a16="http://schemas.microsoft.com/office/drawing/2014/main" id="{9D5F1F38-F161-CF48-8B7D-B4619051A88F}"/>
              </a:ext>
            </a:extLst>
          </p:cNvPr>
          <p:cNvSpPr>
            <a:spLocks noGrp="1"/>
          </p:cNvSpPr>
          <p:nvPr>
            <p:ph sz="quarter" idx="12"/>
          </p:nvPr>
        </p:nvSpPr>
        <p:spPr>
          <a:xfrm>
            <a:off x="4495733" y="1232936"/>
            <a:ext cx="3525124" cy="4842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5">
            <a:extLst>
              <a:ext uri="{FF2B5EF4-FFF2-40B4-BE49-F238E27FC236}">
                <a16:creationId xmlns:a16="http://schemas.microsoft.com/office/drawing/2014/main" id="{C9875A00-C5F0-6143-9763-D985C06D46B2}"/>
              </a:ext>
            </a:extLst>
          </p:cNvPr>
          <p:cNvSpPr>
            <a:spLocks noGrp="1"/>
          </p:cNvSpPr>
          <p:nvPr>
            <p:ph sz="quarter" idx="13"/>
          </p:nvPr>
        </p:nvSpPr>
        <p:spPr>
          <a:xfrm>
            <a:off x="8329031" y="1232936"/>
            <a:ext cx="3525124" cy="4842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AB2C7D05-25AA-9442-9203-DD416210D80B}"/>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grpSp>
        <p:nvGrpSpPr>
          <p:cNvPr id="15" name="Group 14">
            <a:extLst>
              <a:ext uri="{FF2B5EF4-FFF2-40B4-BE49-F238E27FC236}">
                <a16:creationId xmlns:a16="http://schemas.microsoft.com/office/drawing/2014/main" id="{A04084E6-EAF8-9147-8A53-72CC6C5C6413}"/>
              </a:ext>
            </a:extLst>
          </p:cNvPr>
          <p:cNvGrpSpPr/>
          <p:nvPr userDrawn="1"/>
        </p:nvGrpSpPr>
        <p:grpSpPr>
          <a:xfrm>
            <a:off x="4689928" y="6351160"/>
            <a:ext cx="2808967" cy="427178"/>
            <a:chOff x="3523982" y="412061"/>
            <a:chExt cx="3789750" cy="576331"/>
          </a:xfrm>
        </p:grpSpPr>
        <p:pic>
          <p:nvPicPr>
            <p:cNvPr id="17" name="Picture 16">
              <a:extLst>
                <a:ext uri="{FF2B5EF4-FFF2-40B4-BE49-F238E27FC236}">
                  <a16:creationId xmlns:a16="http://schemas.microsoft.com/office/drawing/2014/main" id="{C9165D28-C93D-EF4C-BF78-601ED8FDB8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3982" y="412061"/>
              <a:ext cx="1842837" cy="576331"/>
            </a:xfrm>
            <a:prstGeom prst="rect">
              <a:avLst/>
            </a:prstGeom>
          </p:spPr>
        </p:pic>
        <p:pic>
          <p:nvPicPr>
            <p:cNvPr id="18" name="Picture 17">
              <a:extLst>
                <a:ext uri="{FF2B5EF4-FFF2-40B4-BE49-F238E27FC236}">
                  <a16:creationId xmlns:a16="http://schemas.microsoft.com/office/drawing/2014/main" id="{019DC554-6A85-C447-9DEC-0A686B457D5E}"/>
                </a:ext>
              </a:extLst>
            </p:cNvPr>
            <p:cNvPicPr>
              <a:picLocks noChangeAspect="1"/>
            </p:cNvPicPr>
            <p:nvPr userDrawn="1"/>
          </p:nvPicPr>
          <p:blipFill>
            <a:blip r:embed="rId3"/>
            <a:stretch>
              <a:fillRect/>
            </a:stretch>
          </p:blipFill>
          <p:spPr>
            <a:xfrm>
              <a:off x="5795577" y="492589"/>
              <a:ext cx="1518155" cy="495509"/>
            </a:xfrm>
            <a:prstGeom prst="rect">
              <a:avLst/>
            </a:prstGeom>
          </p:spPr>
        </p:pic>
      </p:grpSp>
      <p:pic>
        <p:nvPicPr>
          <p:cNvPr id="19" name="Picture 18">
            <a:extLst>
              <a:ext uri="{FF2B5EF4-FFF2-40B4-BE49-F238E27FC236}">
                <a16:creationId xmlns:a16="http://schemas.microsoft.com/office/drawing/2014/main" id="{20938A44-31BB-434C-A12C-972F8831FEA4}"/>
              </a:ext>
            </a:extLst>
          </p:cNvPr>
          <p:cNvPicPr>
            <a:picLocks noChangeAspect="1"/>
          </p:cNvPicPr>
          <p:nvPr userDrawn="1"/>
        </p:nvPicPr>
        <p:blipFill rotWithShape="1">
          <a:blip r:embed="rId4"/>
          <a:srcRect l="13928" t="73769" r="8438" b="-10976"/>
          <a:stretch/>
        </p:blipFill>
        <p:spPr>
          <a:xfrm>
            <a:off x="8219440" y="291046"/>
            <a:ext cx="3817606" cy="385318"/>
          </a:xfrm>
          <a:prstGeom prst="rect">
            <a:avLst/>
          </a:prstGeom>
        </p:spPr>
      </p:pic>
      <p:grpSp>
        <p:nvGrpSpPr>
          <p:cNvPr id="16" name="Group 15">
            <a:extLst>
              <a:ext uri="{FF2B5EF4-FFF2-40B4-BE49-F238E27FC236}">
                <a16:creationId xmlns:a16="http://schemas.microsoft.com/office/drawing/2014/main" id="{B1A536CC-5687-8347-A527-F763C3DE40FC}"/>
              </a:ext>
            </a:extLst>
          </p:cNvPr>
          <p:cNvGrpSpPr/>
          <p:nvPr userDrawn="1"/>
        </p:nvGrpSpPr>
        <p:grpSpPr>
          <a:xfrm>
            <a:off x="0" y="941672"/>
            <a:ext cx="7220119" cy="5916328"/>
            <a:chOff x="0" y="1066800"/>
            <a:chExt cx="5416500" cy="5916328"/>
          </a:xfrm>
        </p:grpSpPr>
        <p:sp>
          <p:nvSpPr>
            <p:cNvPr id="20" name="Google Shape;1533;p174">
              <a:extLst>
                <a:ext uri="{FF2B5EF4-FFF2-40B4-BE49-F238E27FC236}">
                  <a16:creationId xmlns:a16="http://schemas.microsoft.com/office/drawing/2014/main" id="{B7011CA8-9774-FD4C-8032-D099B5EB0759}"/>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2113A"/>
                </a:solidFill>
                <a:latin typeface="Calibri"/>
                <a:ea typeface="Calibri"/>
                <a:cs typeface="Calibri"/>
                <a:sym typeface="Calibri"/>
              </a:endParaRPr>
            </a:p>
          </p:txBody>
        </p:sp>
        <p:cxnSp>
          <p:nvCxnSpPr>
            <p:cNvPr id="21" name="Google Shape;1534;p174">
              <a:extLst>
                <a:ext uri="{FF2B5EF4-FFF2-40B4-BE49-F238E27FC236}">
                  <a16:creationId xmlns:a16="http://schemas.microsoft.com/office/drawing/2014/main" id="{B833E583-E2D4-864E-AC97-01618567D75F}"/>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Tree>
    <p:extLst>
      <p:ext uri="{BB962C8B-B14F-4D97-AF65-F5344CB8AC3E}">
        <p14:creationId xmlns:p14="http://schemas.microsoft.com/office/powerpoint/2010/main" val="39040176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left - content 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1" y="0"/>
            <a:ext cx="3921622" cy="6858000"/>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4252841" y="1133061"/>
            <a:ext cx="7551770" cy="49733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502489" y="262210"/>
            <a:ext cx="2981925" cy="2023788"/>
          </a:xfrm>
        </p:spPr>
        <p:txBody>
          <a:bodyPr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502489" y="4949687"/>
            <a:ext cx="3074666" cy="1530626"/>
          </a:xfrm>
        </p:spPr>
        <p:txBody>
          <a:bodyPr/>
          <a:lstStyle>
            <a:lvl1pPr marL="0" indent="0">
              <a:buFontTx/>
              <a:buNone/>
              <a:defRPr>
                <a:solidFill>
                  <a:schemeClr val="bg1"/>
                </a:solidFill>
              </a:defRPr>
            </a:lvl1pPr>
          </a:lstStyle>
          <a:p>
            <a:pPr lvl="0"/>
            <a:r>
              <a:rPr lang="en-US"/>
              <a:t>Supporting text</a:t>
            </a:r>
          </a:p>
        </p:txBody>
      </p:sp>
      <p:sp>
        <p:nvSpPr>
          <p:cNvPr id="8" name="TextBox 7">
            <a:extLst>
              <a:ext uri="{FF2B5EF4-FFF2-40B4-BE49-F238E27FC236}">
                <a16:creationId xmlns:a16="http://schemas.microsoft.com/office/drawing/2014/main" id="{729C2CB3-11E3-9042-BA37-24DB3681C343}"/>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grpSp>
        <p:nvGrpSpPr>
          <p:cNvPr id="13" name="Group 12">
            <a:extLst>
              <a:ext uri="{FF2B5EF4-FFF2-40B4-BE49-F238E27FC236}">
                <a16:creationId xmlns:a16="http://schemas.microsoft.com/office/drawing/2014/main" id="{25A6B976-7CFC-274F-B255-DDA4585AF58F}"/>
              </a:ext>
            </a:extLst>
          </p:cNvPr>
          <p:cNvGrpSpPr/>
          <p:nvPr userDrawn="1"/>
        </p:nvGrpSpPr>
        <p:grpSpPr>
          <a:xfrm>
            <a:off x="4689928" y="6351160"/>
            <a:ext cx="2808967" cy="427178"/>
            <a:chOff x="3523982" y="412061"/>
            <a:chExt cx="3789750" cy="576331"/>
          </a:xfrm>
        </p:grpSpPr>
        <p:pic>
          <p:nvPicPr>
            <p:cNvPr id="14" name="Picture 13">
              <a:extLst>
                <a:ext uri="{FF2B5EF4-FFF2-40B4-BE49-F238E27FC236}">
                  <a16:creationId xmlns:a16="http://schemas.microsoft.com/office/drawing/2014/main" id="{6E76EBF6-DCE8-CD48-B89E-EC525878D5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3982" y="412061"/>
              <a:ext cx="1842837" cy="576331"/>
            </a:xfrm>
            <a:prstGeom prst="rect">
              <a:avLst/>
            </a:prstGeom>
          </p:spPr>
        </p:pic>
        <p:pic>
          <p:nvPicPr>
            <p:cNvPr id="15" name="Picture 14">
              <a:extLst>
                <a:ext uri="{FF2B5EF4-FFF2-40B4-BE49-F238E27FC236}">
                  <a16:creationId xmlns:a16="http://schemas.microsoft.com/office/drawing/2014/main" id="{E397C44A-A424-7740-BC39-790BDF337968}"/>
                </a:ext>
              </a:extLst>
            </p:cNvPr>
            <p:cNvPicPr>
              <a:picLocks noChangeAspect="1"/>
            </p:cNvPicPr>
            <p:nvPr userDrawn="1"/>
          </p:nvPicPr>
          <p:blipFill>
            <a:blip r:embed="rId3"/>
            <a:stretch>
              <a:fillRect/>
            </a:stretch>
          </p:blipFill>
          <p:spPr>
            <a:xfrm>
              <a:off x="5795577" y="492589"/>
              <a:ext cx="1518155" cy="495509"/>
            </a:xfrm>
            <a:prstGeom prst="rect">
              <a:avLst/>
            </a:prstGeom>
          </p:spPr>
        </p:pic>
      </p:grpSp>
      <p:pic>
        <p:nvPicPr>
          <p:cNvPr id="19" name="Picture 18">
            <a:extLst>
              <a:ext uri="{FF2B5EF4-FFF2-40B4-BE49-F238E27FC236}">
                <a16:creationId xmlns:a16="http://schemas.microsoft.com/office/drawing/2014/main" id="{3351AD4C-FD11-F54C-B868-81FE1A5BF33F}"/>
              </a:ext>
            </a:extLst>
          </p:cNvPr>
          <p:cNvPicPr>
            <a:picLocks noChangeAspect="1"/>
          </p:cNvPicPr>
          <p:nvPr userDrawn="1"/>
        </p:nvPicPr>
        <p:blipFill rotWithShape="1">
          <a:blip r:embed="rId4"/>
          <a:srcRect l="13928" t="73769" r="8438" b="-10976"/>
          <a:stretch/>
        </p:blipFill>
        <p:spPr>
          <a:xfrm>
            <a:off x="8219440" y="291046"/>
            <a:ext cx="3817606" cy="385318"/>
          </a:xfrm>
          <a:prstGeom prst="rect">
            <a:avLst/>
          </a:prstGeom>
        </p:spPr>
      </p:pic>
    </p:spTree>
    <p:extLst>
      <p:ext uri="{BB962C8B-B14F-4D97-AF65-F5344CB8AC3E}">
        <p14:creationId xmlns:p14="http://schemas.microsoft.com/office/powerpoint/2010/main" val="36822312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top - title botto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A9E590-1E1C-FC42-99D1-029B72018B13}"/>
              </a:ext>
            </a:extLst>
          </p:cNvPr>
          <p:cNvSpPr/>
          <p:nvPr userDrawn="1"/>
        </p:nvSpPr>
        <p:spPr>
          <a:xfrm>
            <a:off x="0" y="4432853"/>
            <a:ext cx="12188825" cy="1749287"/>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410711" y="955926"/>
            <a:ext cx="11393900" cy="33477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502488" y="4645366"/>
            <a:ext cx="7857456" cy="1399834"/>
          </a:xfrm>
        </p:spPr>
        <p:txBody>
          <a:bodyPr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8623956" y="4645366"/>
            <a:ext cx="3193904" cy="1399834"/>
          </a:xfrm>
        </p:spPr>
        <p:txBody>
          <a:bodyPr/>
          <a:lstStyle>
            <a:lvl1pPr marL="0" indent="0">
              <a:buFontTx/>
              <a:buNone/>
              <a:defRPr>
                <a:solidFill>
                  <a:schemeClr val="bg1"/>
                </a:solidFill>
              </a:defRPr>
            </a:lvl1pPr>
          </a:lstStyle>
          <a:p>
            <a:pPr lvl="0"/>
            <a:r>
              <a:rPr lang="en-US"/>
              <a:t>Supporting text</a:t>
            </a:r>
          </a:p>
        </p:txBody>
      </p:sp>
      <p:sp>
        <p:nvSpPr>
          <p:cNvPr id="8" name="TextBox 7">
            <a:extLst>
              <a:ext uri="{FF2B5EF4-FFF2-40B4-BE49-F238E27FC236}">
                <a16:creationId xmlns:a16="http://schemas.microsoft.com/office/drawing/2014/main" id="{EB703680-7698-884F-9C54-1EC40AF23514}"/>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grpSp>
        <p:nvGrpSpPr>
          <p:cNvPr id="13" name="Group 12">
            <a:extLst>
              <a:ext uri="{FF2B5EF4-FFF2-40B4-BE49-F238E27FC236}">
                <a16:creationId xmlns:a16="http://schemas.microsoft.com/office/drawing/2014/main" id="{78159564-6568-7548-9C57-A7382E86B6A8}"/>
              </a:ext>
            </a:extLst>
          </p:cNvPr>
          <p:cNvGrpSpPr/>
          <p:nvPr userDrawn="1"/>
        </p:nvGrpSpPr>
        <p:grpSpPr>
          <a:xfrm>
            <a:off x="4689928" y="6351160"/>
            <a:ext cx="2808967" cy="427178"/>
            <a:chOff x="3523982" y="412061"/>
            <a:chExt cx="3789750" cy="576331"/>
          </a:xfrm>
        </p:grpSpPr>
        <p:pic>
          <p:nvPicPr>
            <p:cNvPr id="14" name="Picture 13">
              <a:extLst>
                <a:ext uri="{FF2B5EF4-FFF2-40B4-BE49-F238E27FC236}">
                  <a16:creationId xmlns:a16="http://schemas.microsoft.com/office/drawing/2014/main" id="{1B81F5EA-11AC-C648-B582-7773B2B384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3982" y="412061"/>
              <a:ext cx="1842837" cy="576331"/>
            </a:xfrm>
            <a:prstGeom prst="rect">
              <a:avLst/>
            </a:prstGeom>
          </p:spPr>
        </p:pic>
        <p:pic>
          <p:nvPicPr>
            <p:cNvPr id="15" name="Picture 14">
              <a:extLst>
                <a:ext uri="{FF2B5EF4-FFF2-40B4-BE49-F238E27FC236}">
                  <a16:creationId xmlns:a16="http://schemas.microsoft.com/office/drawing/2014/main" id="{78884491-9D52-334C-A653-56E495348913}"/>
                </a:ext>
              </a:extLst>
            </p:cNvPr>
            <p:cNvPicPr>
              <a:picLocks noChangeAspect="1"/>
            </p:cNvPicPr>
            <p:nvPr userDrawn="1"/>
          </p:nvPicPr>
          <p:blipFill>
            <a:blip r:embed="rId3"/>
            <a:stretch>
              <a:fillRect/>
            </a:stretch>
          </p:blipFill>
          <p:spPr>
            <a:xfrm>
              <a:off x="5795577" y="492589"/>
              <a:ext cx="1518155" cy="495509"/>
            </a:xfrm>
            <a:prstGeom prst="rect">
              <a:avLst/>
            </a:prstGeom>
          </p:spPr>
        </p:pic>
      </p:grpSp>
      <p:pic>
        <p:nvPicPr>
          <p:cNvPr id="19" name="Picture 18">
            <a:extLst>
              <a:ext uri="{FF2B5EF4-FFF2-40B4-BE49-F238E27FC236}">
                <a16:creationId xmlns:a16="http://schemas.microsoft.com/office/drawing/2014/main" id="{61C01B49-A402-0E47-9383-912E74CCAEAC}"/>
              </a:ext>
            </a:extLst>
          </p:cNvPr>
          <p:cNvPicPr>
            <a:picLocks noChangeAspect="1"/>
          </p:cNvPicPr>
          <p:nvPr userDrawn="1"/>
        </p:nvPicPr>
        <p:blipFill rotWithShape="1">
          <a:blip r:embed="rId4"/>
          <a:srcRect l="13928" t="73769" r="8438" b="-10976"/>
          <a:stretch/>
        </p:blipFill>
        <p:spPr>
          <a:xfrm>
            <a:off x="8219440" y="291046"/>
            <a:ext cx="3817606" cy="385318"/>
          </a:xfrm>
          <a:prstGeom prst="rect">
            <a:avLst/>
          </a:prstGeom>
        </p:spPr>
      </p:pic>
    </p:spTree>
    <p:extLst>
      <p:ext uri="{BB962C8B-B14F-4D97-AF65-F5344CB8AC3E}">
        <p14:creationId xmlns:p14="http://schemas.microsoft.com/office/powerpoint/2010/main" val="28877680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hoto top - content bottom">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8B85C46C-E929-CD40-BF5C-2CF6BF50BFFC}"/>
              </a:ext>
            </a:extLst>
          </p:cNvPr>
          <p:cNvSpPr>
            <a:spLocks noGrp="1"/>
          </p:cNvSpPr>
          <p:nvPr>
            <p:ph type="pic" sz="quarter" idx="14" hasCustomPrompt="1"/>
          </p:nvPr>
        </p:nvSpPr>
        <p:spPr>
          <a:xfrm>
            <a:off x="0" y="1"/>
            <a:ext cx="12188825" cy="3108960"/>
          </a:xfrm>
          <a:solidFill>
            <a:schemeClr val="bg1">
              <a:lumMod val="85000"/>
            </a:schemeClr>
          </a:solidFill>
        </p:spPr>
        <p:txBody>
          <a:bodyPr lIns="91440" tIns="274320">
            <a:normAutofit/>
          </a:bodyPr>
          <a:lstStyle>
            <a:lvl1pPr marL="0" indent="0" algn="ctr">
              <a:buFontTx/>
              <a:buNone/>
              <a:defRPr sz="1200"/>
            </a:lvl1pPr>
          </a:lstStyle>
          <a:p>
            <a:r>
              <a:rPr lang="en-US"/>
              <a:t>Add photo</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0" y="3114740"/>
            <a:ext cx="12188825" cy="572677"/>
          </a:xfrm>
          <a:solidFill>
            <a:srgbClr val="002F6B"/>
          </a:solidFill>
        </p:spPr>
        <p:txBody>
          <a:bodyPr lIns="457200" anchor="t"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15D783AE-D932-EC4A-96C8-3F4D01E1B56B}"/>
              </a:ext>
            </a:extLst>
          </p:cNvPr>
          <p:cNvSpPr>
            <a:spLocks noGrp="1"/>
          </p:cNvSpPr>
          <p:nvPr>
            <p:ph type="body" sz="quarter" idx="13" hasCustomPrompt="1"/>
          </p:nvPr>
        </p:nvSpPr>
        <p:spPr>
          <a:xfrm>
            <a:off x="542235" y="3955775"/>
            <a:ext cx="11408114" cy="2236303"/>
          </a:xfrm>
        </p:spPr>
        <p:txBody>
          <a:bodyPr/>
          <a:lstStyle>
            <a:lvl1pPr marL="0" indent="0">
              <a:buFontTx/>
              <a:buNone/>
              <a:defRPr>
                <a:solidFill>
                  <a:schemeClr val="tx1"/>
                </a:solidFill>
              </a:defRPr>
            </a:lvl1pPr>
          </a:lstStyle>
          <a:p>
            <a:pPr lvl="0"/>
            <a:r>
              <a:rPr lang="en-US"/>
              <a:t>Supporting text</a:t>
            </a:r>
          </a:p>
        </p:txBody>
      </p:sp>
      <p:sp>
        <p:nvSpPr>
          <p:cNvPr id="7" name="TextBox 6">
            <a:extLst>
              <a:ext uri="{FF2B5EF4-FFF2-40B4-BE49-F238E27FC236}">
                <a16:creationId xmlns:a16="http://schemas.microsoft.com/office/drawing/2014/main" id="{C00C3C4C-8F3B-CB41-8C80-4728CF38F2B1}"/>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9" name="Picture 8">
            <a:extLst>
              <a:ext uri="{FF2B5EF4-FFF2-40B4-BE49-F238E27FC236}">
                <a16:creationId xmlns:a16="http://schemas.microsoft.com/office/drawing/2014/main" id="{723FE82A-3DFB-9F4D-A7A3-119FC765B1FE}"/>
              </a:ext>
            </a:extLst>
          </p:cNvPr>
          <p:cNvPicPr>
            <a:picLocks noChangeAspect="1"/>
          </p:cNvPicPr>
          <p:nvPr userDrawn="1"/>
        </p:nvPicPr>
        <p:blipFill>
          <a:blip r:embed="rId2"/>
          <a:stretch>
            <a:fillRect/>
          </a:stretch>
        </p:blipFill>
        <p:spPr>
          <a:xfrm>
            <a:off x="4857444" y="6257562"/>
            <a:ext cx="2473936" cy="521006"/>
          </a:xfrm>
          <a:prstGeom prst="rect">
            <a:avLst/>
          </a:prstGeom>
        </p:spPr>
      </p:pic>
    </p:spTree>
    <p:extLst>
      <p:ext uri="{BB962C8B-B14F-4D97-AF65-F5344CB8AC3E}">
        <p14:creationId xmlns:p14="http://schemas.microsoft.com/office/powerpoint/2010/main" val="1271699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hoto top - bullets bottom">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B134C4EA-65B3-204D-8B8C-2D971A404486}"/>
              </a:ext>
            </a:extLst>
          </p:cNvPr>
          <p:cNvSpPr>
            <a:spLocks noGrp="1"/>
          </p:cNvSpPr>
          <p:nvPr>
            <p:ph type="pic" sz="quarter" idx="14" hasCustomPrompt="1"/>
          </p:nvPr>
        </p:nvSpPr>
        <p:spPr>
          <a:xfrm>
            <a:off x="0" y="1"/>
            <a:ext cx="12188825" cy="3108960"/>
          </a:xfrm>
          <a:solidFill>
            <a:schemeClr val="bg1">
              <a:lumMod val="85000"/>
            </a:schemeClr>
          </a:solidFill>
        </p:spPr>
        <p:txBody>
          <a:bodyPr lIns="91440" tIns="274320">
            <a:normAutofit/>
          </a:bodyPr>
          <a:lstStyle>
            <a:lvl1pPr marL="0" indent="0" algn="ctr">
              <a:buFontTx/>
              <a:buNone/>
              <a:defRPr sz="1200"/>
            </a:lvl1pPr>
          </a:lstStyle>
          <a:p>
            <a:r>
              <a:rPr lang="en-US"/>
              <a:t>Add photo</a:t>
            </a:r>
          </a:p>
        </p:txBody>
      </p:sp>
      <p:sp>
        <p:nvSpPr>
          <p:cNvPr id="6" name="Title 5">
            <a:extLst>
              <a:ext uri="{FF2B5EF4-FFF2-40B4-BE49-F238E27FC236}">
                <a16:creationId xmlns:a16="http://schemas.microsoft.com/office/drawing/2014/main" id="{DF4DA1B8-0F78-6144-B1FD-D7585D999D29}"/>
              </a:ext>
            </a:extLst>
          </p:cNvPr>
          <p:cNvSpPr>
            <a:spLocks noGrp="1"/>
          </p:cNvSpPr>
          <p:nvPr>
            <p:ph type="title"/>
          </p:nvPr>
        </p:nvSpPr>
        <p:spPr>
          <a:xfrm>
            <a:off x="0" y="3114740"/>
            <a:ext cx="12188825" cy="572677"/>
          </a:xfrm>
          <a:solidFill>
            <a:srgbClr val="002F6B"/>
          </a:solidFill>
        </p:spPr>
        <p:txBody>
          <a:bodyPr lIns="457200" anchor="t" anchorCtr="0"/>
          <a:lstStyle>
            <a:lvl1pPr>
              <a:defRPr>
                <a:solidFill>
                  <a:schemeClr val="bg1"/>
                </a:solidFill>
              </a:defRPr>
            </a:lvl1pPr>
          </a:lstStyle>
          <a:p>
            <a:r>
              <a:rPr lang="en-US"/>
              <a:t>Click to edit Master title style</a:t>
            </a:r>
          </a:p>
        </p:txBody>
      </p:sp>
      <p:sp>
        <p:nvSpPr>
          <p:cNvPr id="7" name="Content Placeholder 15">
            <a:extLst>
              <a:ext uri="{FF2B5EF4-FFF2-40B4-BE49-F238E27FC236}">
                <a16:creationId xmlns:a16="http://schemas.microsoft.com/office/drawing/2014/main" id="{99458E51-44D8-D740-8E0D-E986E087F3A9}"/>
              </a:ext>
            </a:extLst>
          </p:cNvPr>
          <p:cNvSpPr>
            <a:spLocks noGrp="1"/>
          </p:cNvSpPr>
          <p:nvPr>
            <p:ph sz="quarter" idx="12"/>
          </p:nvPr>
        </p:nvSpPr>
        <p:spPr>
          <a:xfrm>
            <a:off x="556446" y="3955774"/>
            <a:ext cx="11354156" cy="226612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B71818C7-447B-744A-AFB9-0CEC1F356D5A}"/>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9" name="Picture 8">
            <a:extLst>
              <a:ext uri="{FF2B5EF4-FFF2-40B4-BE49-F238E27FC236}">
                <a16:creationId xmlns:a16="http://schemas.microsoft.com/office/drawing/2014/main" id="{2F1D6271-B3EA-864E-8FE1-81DB1606B7C0}"/>
              </a:ext>
            </a:extLst>
          </p:cNvPr>
          <p:cNvPicPr>
            <a:picLocks noChangeAspect="1"/>
          </p:cNvPicPr>
          <p:nvPr userDrawn="1"/>
        </p:nvPicPr>
        <p:blipFill>
          <a:blip r:embed="rId2"/>
          <a:stretch>
            <a:fillRect/>
          </a:stretch>
        </p:blipFill>
        <p:spPr>
          <a:xfrm>
            <a:off x="4857444" y="6257562"/>
            <a:ext cx="2473936" cy="521006"/>
          </a:xfrm>
          <a:prstGeom prst="rect">
            <a:avLst/>
          </a:prstGeom>
        </p:spPr>
      </p:pic>
    </p:spTree>
    <p:extLst>
      <p:ext uri="{BB962C8B-B14F-4D97-AF65-F5344CB8AC3E}">
        <p14:creationId xmlns:p14="http://schemas.microsoft.com/office/powerpoint/2010/main" val="17462063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left - image right">
    <p:spTree>
      <p:nvGrpSpPr>
        <p:cNvPr id="1" name=""/>
        <p:cNvGrpSpPr/>
        <p:nvPr/>
      </p:nvGrpSpPr>
      <p:grpSpPr>
        <a:xfrm>
          <a:off x="0" y="0"/>
          <a:ext cx="0" cy="0"/>
          <a:chOff x="0" y="0"/>
          <a:chExt cx="0" cy="0"/>
        </a:xfrm>
      </p:grpSpPr>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648221" y="1162880"/>
            <a:ext cx="6267611" cy="50042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9BD4BC5A-46A2-8149-8620-08AF9C712637}"/>
              </a:ext>
            </a:extLst>
          </p:cNvPr>
          <p:cNvSpPr>
            <a:spLocks noGrp="1"/>
          </p:cNvSpPr>
          <p:nvPr>
            <p:ph type="pic" sz="quarter" idx="13" hasCustomPrompt="1"/>
          </p:nvPr>
        </p:nvSpPr>
        <p:spPr>
          <a:xfrm>
            <a:off x="7127076" y="139492"/>
            <a:ext cx="4889514" cy="6027626"/>
          </a:xfrm>
          <a:solidFill>
            <a:schemeClr val="bg1">
              <a:lumMod val="85000"/>
            </a:schemeClr>
          </a:solidFill>
        </p:spPr>
        <p:txBody>
          <a:bodyPr>
            <a:normAutofit/>
          </a:bodyPr>
          <a:lstStyle>
            <a:lvl1pPr marL="0" indent="0">
              <a:buFontTx/>
              <a:buNone/>
              <a:defRPr sz="1200"/>
            </a:lvl1pPr>
          </a:lstStyle>
          <a:p>
            <a:r>
              <a:rPr lang="en-US"/>
              <a:t>Add photo</a:t>
            </a:r>
          </a:p>
        </p:txBody>
      </p:sp>
      <p:sp>
        <p:nvSpPr>
          <p:cNvPr id="13" name="Title 1">
            <a:extLst>
              <a:ext uri="{FF2B5EF4-FFF2-40B4-BE49-F238E27FC236}">
                <a16:creationId xmlns:a16="http://schemas.microsoft.com/office/drawing/2014/main" id="{3F9E064B-158B-C24F-A75D-6AE7D753666C}"/>
              </a:ext>
            </a:extLst>
          </p:cNvPr>
          <p:cNvSpPr>
            <a:spLocks noGrp="1"/>
          </p:cNvSpPr>
          <p:nvPr>
            <p:ph type="title" hasCustomPrompt="1"/>
          </p:nvPr>
        </p:nvSpPr>
        <p:spPr>
          <a:xfrm>
            <a:off x="648223" y="133004"/>
            <a:ext cx="6267611" cy="675519"/>
          </a:xfrm>
        </p:spPr>
        <p:txBody>
          <a:bodyPr/>
          <a:lstStyle/>
          <a:p>
            <a:r>
              <a:rPr lang="en-US"/>
              <a:t>Edit Master title style</a:t>
            </a:r>
          </a:p>
        </p:txBody>
      </p:sp>
      <p:sp>
        <p:nvSpPr>
          <p:cNvPr id="14" name="TextBox 13">
            <a:extLst>
              <a:ext uri="{FF2B5EF4-FFF2-40B4-BE49-F238E27FC236}">
                <a16:creationId xmlns:a16="http://schemas.microsoft.com/office/drawing/2014/main" id="{5E0A6F89-7B2D-574E-A8C6-AE8ABAFC8744}"/>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5" name="Picture 14">
            <a:extLst>
              <a:ext uri="{FF2B5EF4-FFF2-40B4-BE49-F238E27FC236}">
                <a16:creationId xmlns:a16="http://schemas.microsoft.com/office/drawing/2014/main" id="{3464558E-E97D-9D4E-B91E-898787B5EB1B}"/>
              </a:ext>
            </a:extLst>
          </p:cNvPr>
          <p:cNvPicPr>
            <a:picLocks noChangeAspect="1"/>
          </p:cNvPicPr>
          <p:nvPr userDrawn="1"/>
        </p:nvPicPr>
        <p:blipFill>
          <a:blip r:embed="rId2"/>
          <a:stretch>
            <a:fillRect/>
          </a:stretch>
        </p:blipFill>
        <p:spPr>
          <a:xfrm>
            <a:off x="4857444" y="6257562"/>
            <a:ext cx="2473936" cy="521006"/>
          </a:xfrm>
          <a:prstGeom prst="rect">
            <a:avLst/>
          </a:prstGeom>
        </p:spPr>
      </p:pic>
      <p:grpSp>
        <p:nvGrpSpPr>
          <p:cNvPr id="12" name="Group 11">
            <a:extLst>
              <a:ext uri="{FF2B5EF4-FFF2-40B4-BE49-F238E27FC236}">
                <a16:creationId xmlns:a16="http://schemas.microsoft.com/office/drawing/2014/main" id="{E8FC29B6-96FA-F54C-A610-2A3DDD97EBBE}"/>
              </a:ext>
            </a:extLst>
          </p:cNvPr>
          <p:cNvGrpSpPr/>
          <p:nvPr userDrawn="1"/>
        </p:nvGrpSpPr>
        <p:grpSpPr>
          <a:xfrm>
            <a:off x="0" y="941672"/>
            <a:ext cx="7220119" cy="5916328"/>
            <a:chOff x="0" y="1066800"/>
            <a:chExt cx="5416500" cy="5916328"/>
          </a:xfrm>
        </p:grpSpPr>
        <p:sp>
          <p:nvSpPr>
            <p:cNvPr id="16" name="Google Shape;1533;p174">
              <a:extLst>
                <a:ext uri="{FF2B5EF4-FFF2-40B4-BE49-F238E27FC236}">
                  <a16:creationId xmlns:a16="http://schemas.microsoft.com/office/drawing/2014/main" id="{65B0CA9F-DA3F-5943-81C1-D37BE79A062E}"/>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2113A"/>
                </a:solidFill>
                <a:latin typeface="Calibri"/>
                <a:ea typeface="Calibri"/>
                <a:cs typeface="Calibri"/>
                <a:sym typeface="Calibri"/>
              </a:endParaRPr>
            </a:p>
          </p:txBody>
        </p:sp>
        <p:cxnSp>
          <p:nvCxnSpPr>
            <p:cNvPr id="17" name="Google Shape;1534;p174">
              <a:extLst>
                <a:ext uri="{FF2B5EF4-FFF2-40B4-BE49-F238E27FC236}">
                  <a16:creationId xmlns:a16="http://schemas.microsoft.com/office/drawing/2014/main" id="{8D2AEFBE-7C63-234D-8B76-BF5408967BDD}"/>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Tree>
    <p:extLst>
      <p:ext uri="{BB962C8B-B14F-4D97-AF65-F5344CB8AC3E}">
        <p14:creationId xmlns:p14="http://schemas.microsoft.com/office/powerpoint/2010/main" val="116166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8F7CB8-C30B-8C4E-9FBB-C1927BEDA8C1}"/>
              </a:ext>
            </a:extLst>
          </p:cNvPr>
          <p:cNvSpPr/>
          <p:nvPr userDrawn="1"/>
        </p:nvSpPr>
        <p:spPr>
          <a:xfrm>
            <a:off x="4251916" y="6284094"/>
            <a:ext cx="4176276" cy="573906"/>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0" name="Rectangle 9">
            <a:extLst>
              <a:ext uri="{FF2B5EF4-FFF2-40B4-BE49-F238E27FC236}">
                <a16:creationId xmlns:a16="http://schemas.microsoft.com/office/drawing/2014/main" id="{502AD090-09AF-C34A-AE57-90F9FA3D6B83}"/>
              </a:ext>
            </a:extLst>
          </p:cNvPr>
          <p:cNvSpPr/>
          <p:nvPr userDrawn="1"/>
        </p:nvSpPr>
        <p:spPr>
          <a:xfrm>
            <a:off x="0" y="1108128"/>
            <a:ext cx="12188825" cy="5749872"/>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1" name="Title 1">
            <a:extLst>
              <a:ext uri="{FF2B5EF4-FFF2-40B4-BE49-F238E27FC236}">
                <a16:creationId xmlns:a16="http://schemas.microsoft.com/office/drawing/2014/main" id="{39C28918-FBAD-254A-848D-426FAAD1A780}"/>
              </a:ext>
            </a:extLst>
          </p:cNvPr>
          <p:cNvSpPr>
            <a:spLocks noGrp="1"/>
          </p:cNvSpPr>
          <p:nvPr>
            <p:ph type="ctrTitle" hasCustomPrompt="1"/>
          </p:nvPr>
        </p:nvSpPr>
        <p:spPr>
          <a:xfrm>
            <a:off x="689369" y="2078330"/>
            <a:ext cx="11171367" cy="807850"/>
          </a:xfrm>
        </p:spPr>
        <p:txBody>
          <a:bodyPr anchor="b" anchorCtr="0">
            <a:noAutofit/>
          </a:bodyPr>
          <a:lstStyle>
            <a:lvl1pPr>
              <a:lnSpc>
                <a:spcPct val="90000"/>
              </a:lnSpc>
              <a:defRPr sz="3200">
                <a:solidFill>
                  <a:srgbClr val="FFFFFF"/>
                </a:solidFill>
              </a:defRPr>
            </a:lvl1pPr>
          </a:lstStyle>
          <a:p>
            <a:r>
              <a:rPr lang="en-US"/>
              <a:t>Title</a:t>
            </a:r>
          </a:p>
        </p:txBody>
      </p:sp>
      <p:sp>
        <p:nvSpPr>
          <p:cNvPr id="12" name="Subtitle 2">
            <a:extLst>
              <a:ext uri="{FF2B5EF4-FFF2-40B4-BE49-F238E27FC236}">
                <a16:creationId xmlns:a16="http://schemas.microsoft.com/office/drawing/2014/main" id="{FC84F321-9529-424E-B494-5514FB34B730}"/>
              </a:ext>
            </a:extLst>
          </p:cNvPr>
          <p:cNvSpPr>
            <a:spLocks noGrp="1"/>
          </p:cNvSpPr>
          <p:nvPr>
            <p:ph type="subTitle" idx="1" hasCustomPrompt="1"/>
          </p:nvPr>
        </p:nvSpPr>
        <p:spPr>
          <a:xfrm>
            <a:off x="689367" y="3053225"/>
            <a:ext cx="11192029" cy="476573"/>
          </a:xfrm>
        </p:spPr>
        <p:txBody>
          <a:bodyPr>
            <a:noAutofit/>
          </a:bodyPr>
          <a:lstStyle>
            <a:lvl1pPr marL="0" indent="0" algn="l">
              <a:buNone/>
              <a:defRPr sz="18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a:t>
            </a:r>
          </a:p>
        </p:txBody>
      </p:sp>
      <p:grpSp>
        <p:nvGrpSpPr>
          <p:cNvPr id="14" name="Group 13">
            <a:extLst>
              <a:ext uri="{FF2B5EF4-FFF2-40B4-BE49-F238E27FC236}">
                <a16:creationId xmlns:a16="http://schemas.microsoft.com/office/drawing/2014/main" id="{D23BDE28-036C-924A-B322-A75602803F76}"/>
              </a:ext>
            </a:extLst>
          </p:cNvPr>
          <p:cNvGrpSpPr/>
          <p:nvPr userDrawn="1"/>
        </p:nvGrpSpPr>
        <p:grpSpPr>
          <a:xfrm>
            <a:off x="3971754" y="319588"/>
            <a:ext cx="4245317" cy="645612"/>
            <a:chOff x="3523982" y="412061"/>
            <a:chExt cx="3789750" cy="576331"/>
          </a:xfrm>
        </p:grpSpPr>
        <p:pic>
          <p:nvPicPr>
            <p:cNvPr id="15" name="Picture 14">
              <a:extLst>
                <a:ext uri="{FF2B5EF4-FFF2-40B4-BE49-F238E27FC236}">
                  <a16:creationId xmlns:a16="http://schemas.microsoft.com/office/drawing/2014/main" id="{13F4A6EE-1405-AE48-A58F-EEC9A96BB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3982" y="412061"/>
              <a:ext cx="1842837" cy="576331"/>
            </a:xfrm>
            <a:prstGeom prst="rect">
              <a:avLst/>
            </a:prstGeom>
          </p:spPr>
        </p:pic>
        <p:pic>
          <p:nvPicPr>
            <p:cNvPr id="16" name="Picture 15">
              <a:extLst>
                <a:ext uri="{FF2B5EF4-FFF2-40B4-BE49-F238E27FC236}">
                  <a16:creationId xmlns:a16="http://schemas.microsoft.com/office/drawing/2014/main" id="{4DB7CE12-934F-FA41-B4AB-6C05EECD0FD0}"/>
                </a:ext>
              </a:extLst>
            </p:cNvPr>
            <p:cNvPicPr>
              <a:picLocks noChangeAspect="1"/>
            </p:cNvPicPr>
            <p:nvPr userDrawn="1"/>
          </p:nvPicPr>
          <p:blipFill>
            <a:blip r:embed="rId3"/>
            <a:stretch>
              <a:fillRect/>
            </a:stretch>
          </p:blipFill>
          <p:spPr>
            <a:xfrm>
              <a:off x="5795577" y="492589"/>
              <a:ext cx="1518155" cy="495509"/>
            </a:xfrm>
            <a:prstGeom prst="rect">
              <a:avLst/>
            </a:prstGeom>
          </p:spPr>
        </p:pic>
      </p:grpSp>
    </p:spTree>
    <p:extLst>
      <p:ext uri="{BB962C8B-B14F-4D97-AF65-F5344CB8AC3E}">
        <p14:creationId xmlns:p14="http://schemas.microsoft.com/office/powerpoint/2010/main" val="2328839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left blue - image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09C931-24FF-B646-9443-7C579A68E896}"/>
              </a:ext>
            </a:extLst>
          </p:cNvPr>
          <p:cNvSpPr/>
          <p:nvPr userDrawn="1"/>
        </p:nvSpPr>
        <p:spPr>
          <a:xfrm>
            <a:off x="1" y="931484"/>
            <a:ext cx="6929082" cy="5245797"/>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7" name="Content Placeholder 15">
            <a:extLst>
              <a:ext uri="{FF2B5EF4-FFF2-40B4-BE49-F238E27FC236}">
                <a16:creationId xmlns:a16="http://schemas.microsoft.com/office/drawing/2014/main" id="{95D18178-CB29-A14A-80C0-60A06A3C2BA7}"/>
              </a:ext>
            </a:extLst>
          </p:cNvPr>
          <p:cNvSpPr>
            <a:spLocks noGrp="1"/>
          </p:cNvSpPr>
          <p:nvPr>
            <p:ph sz="quarter" idx="12"/>
          </p:nvPr>
        </p:nvSpPr>
        <p:spPr>
          <a:xfrm>
            <a:off x="648222" y="1162879"/>
            <a:ext cx="6015886" cy="48801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9BD4BC5A-46A2-8149-8620-08AF9C712637}"/>
              </a:ext>
            </a:extLst>
          </p:cNvPr>
          <p:cNvSpPr>
            <a:spLocks noGrp="1"/>
          </p:cNvSpPr>
          <p:nvPr>
            <p:ph type="pic" sz="quarter" idx="13" hasCustomPrompt="1"/>
          </p:nvPr>
        </p:nvSpPr>
        <p:spPr>
          <a:xfrm>
            <a:off x="7127076" y="139492"/>
            <a:ext cx="4889514" cy="6037788"/>
          </a:xfrm>
          <a:solidFill>
            <a:schemeClr val="bg1">
              <a:lumMod val="85000"/>
            </a:schemeClr>
          </a:solidFill>
        </p:spPr>
        <p:txBody>
          <a:bodyPr>
            <a:normAutofit/>
          </a:bodyPr>
          <a:lstStyle>
            <a:lvl1pPr marL="0" indent="0">
              <a:buFontTx/>
              <a:buNone/>
              <a:defRPr sz="1200"/>
            </a:lvl1pPr>
          </a:lstStyle>
          <a:p>
            <a:r>
              <a:rPr lang="en-US"/>
              <a:t>Add photo</a:t>
            </a:r>
          </a:p>
        </p:txBody>
      </p:sp>
      <p:sp>
        <p:nvSpPr>
          <p:cNvPr id="13" name="Title 1">
            <a:extLst>
              <a:ext uri="{FF2B5EF4-FFF2-40B4-BE49-F238E27FC236}">
                <a16:creationId xmlns:a16="http://schemas.microsoft.com/office/drawing/2014/main" id="{3F9E064B-158B-C24F-A75D-6AE7D753666C}"/>
              </a:ext>
            </a:extLst>
          </p:cNvPr>
          <p:cNvSpPr>
            <a:spLocks noGrp="1"/>
          </p:cNvSpPr>
          <p:nvPr>
            <p:ph type="title" hasCustomPrompt="1"/>
          </p:nvPr>
        </p:nvSpPr>
        <p:spPr>
          <a:xfrm>
            <a:off x="648223" y="133004"/>
            <a:ext cx="6267611" cy="675519"/>
          </a:xfrm>
        </p:spPr>
        <p:txBody>
          <a:bodyPr/>
          <a:lstStyle/>
          <a:p>
            <a:r>
              <a:rPr lang="en-US"/>
              <a:t>Edit Master title style</a:t>
            </a:r>
          </a:p>
        </p:txBody>
      </p:sp>
      <p:sp>
        <p:nvSpPr>
          <p:cNvPr id="9" name="TextBox 8">
            <a:extLst>
              <a:ext uri="{FF2B5EF4-FFF2-40B4-BE49-F238E27FC236}">
                <a16:creationId xmlns:a16="http://schemas.microsoft.com/office/drawing/2014/main" id="{F25AF7A8-56D3-534B-976D-130270F36DE8}"/>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pic>
        <p:nvPicPr>
          <p:cNvPr id="11" name="Picture 10">
            <a:extLst>
              <a:ext uri="{FF2B5EF4-FFF2-40B4-BE49-F238E27FC236}">
                <a16:creationId xmlns:a16="http://schemas.microsoft.com/office/drawing/2014/main" id="{0EE41555-C6A3-884F-9922-3DD51EE563A4}"/>
              </a:ext>
            </a:extLst>
          </p:cNvPr>
          <p:cNvPicPr>
            <a:picLocks noChangeAspect="1"/>
          </p:cNvPicPr>
          <p:nvPr userDrawn="1"/>
        </p:nvPicPr>
        <p:blipFill>
          <a:blip r:embed="rId2"/>
          <a:stretch>
            <a:fillRect/>
          </a:stretch>
        </p:blipFill>
        <p:spPr>
          <a:xfrm>
            <a:off x="4857444" y="6257562"/>
            <a:ext cx="2473936" cy="521006"/>
          </a:xfrm>
          <a:prstGeom prst="rect">
            <a:avLst/>
          </a:prstGeom>
        </p:spPr>
      </p:pic>
    </p:spTree>
    <p:extLst>
      <p:ext uri="{BB962C8B-B14F-4D97-AF65-F5344CB8AC3E}">
        <p14:creationId xmlns:p14="http://schemas.microsoft.com/office/powerpoint/2010/main" val="25253851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White background content 2">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9154" y="1185156"/>
            <a:ext cx="5611950" cy="4949314"/>
          </a:xfrm>
        </p:spPr>
        <p:txBody>
          <a:bodyPr>
            <a:normAutofit/>
          </a:bodyPr>
          <a:lstStyle>
            <a:lvl1pPr>
              <a:defRPr sz="1500">
                <a:solidFill>
                  <a:schemeClr val="tx1"/>
                </a:solidFill>
                <a:latin typeface="+mn-lt"/>
              </a:defRPr>
            </a:lvl1pPr>
            <a:lvl2pPr>
              <a:spcAft>
                <a:spcPts val="450"/>
              </a:spcAft>
              <a:defRPr sz="1350">
                <a:solidFill>
                  <a:schemeClr val="tx1"/>
                </a:solidFill>
                <a:latin typeface="+mn-lt"/>
              </a:defRPr>
            </a:lvl2pPr>
            <a:lvl3pPr>
              <a:spcBef>
                <a:spcPts val="0"/>
              </a:spcBef>
              <a:spcAft>
                <a:spcPts val="450"/>
              </a:spcAft>
              <a:defRPr sz="1200">
                <a:solidFill>
                  <a:schemeClr val="tx1"/>
                </a:solidFill>
                <a:latin typeface="+mn-lt"/>
              </a:defRPr>
            </a:lvl3pPr>
            <a:lvl4pPr>
              <a:defRPr sz="1050">
                <a:solidFill>
                  <a:schemeClr val="tx1"/>
                </a:solidFill>
                <a:latin typeface="+mn-lt"/>
              </a:defRPr>
            </a:lvl4pPr>
            <a:lvl5pPr>
              <a:defRPr sz="1200">
                <a:solidFill>
                  <a:srgbClr val="6C6463"/>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403472" y="1185157"/>
            <a:ext cx="5612357" cy="4949315"/>
          </a:xfrm>
        </p:spPr>
        <p:txBody>
          <a:bodyPr>
            <a:normAutofit/>
          </a:bodyPr>
          <a:lstStyle>
            <a:lvl1pPr>
              <a:defRPr sz="1500">
                <a:solidFill>
                  <a:schemeClr val="tx1"/>
                </a:solidFill>
                <a:latin typeface="+mn-lt"/>
              </a:defRPr>
            </a:lvl1pPr>
            <a:lvl2pPr>
              <a:spcAft>
                <a:spcPts val="450"/>
              </a:spcAft>
              <a:defRPr sz="1350">
                <a:solidFill>
                  <a:schemeClr val="tx1"/>
                </a:solidFill>
                <a:latin typeface="+mn-lt"/>
              </a:defRPr>
            </a:lvl2pPr>
            <a:lvl3pPr>
              <a:spcBef>
                <a:spcPts val="0"/>
              </a:spcBef>
              <a:spcAft>
                <a:spcPts val="450"/>
              </a:spcAft>
              <a:defRPr sz="1200">
                <a:solidFill>
                  <a:schemeClr val="tx1"/>
                </a:solidFill>
                <a:latin typeface="+mn-lt"/>
              </a:defRPr>
            </a:lvl3pPr>
            <a:lvl4pPr>
              <a:spcBef>
                <a:spcPts val="0"/>
              </a:spcBef>
              <a:defRPr sz="1050">
                <a:solidFill>
                  <a:schemeClr val="tx1"/>
                </a:solidFill>
                <a:latin typeface="+mn-lt"/>
              </a:defRPr>
            </a:lvl4pPr>
            <a:lvl5pPr>
              <a:defRPr sz="1200">
                <a:solidFill>
                  <a:srgbClr val="6C6463"/>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649152" y="103766"/>
            <a:ext cx="7101350" cy="881973"/>
          </a:xfrm>
        </p:spPr>
        <p:txBody>
          <a:bodyPr anchor="b" anchorCtr="0">
            <a:noAutofit/>
          </a:bodyPr>
          <a:lstStyle>
            <a:lvl1pPr>
              <a:lnSpc>
                <a:spcPct val="100000"/>
              </a:lnSpc>
              <a:defRPr>
                <a:solidFill>
                  <a:sysClr val="windowText" lastClr="000000"/>
                </a:solidFill>
              </a:defRPr>
            </a:lvl1pPr>
          </a:lstStyle>
          <a:p>
            <a:r>
              <a:rPr lang="en-US"/>
              <a:t>Click to edit master title style</a:t>
            </a:r>
          </a:p>
        </p:txBody>
      </p:sp>
      <p:sp>
        <p:nvSpPr>
          <p:cNvPr id="10" name="Slide Number Placeholder 5"/>
          <p:cNvSpPr>
            <a:spLocks noGrp="1"/>
          </p:cNvSpPr>
          <p:nvPr>
            <p:ph type="sldNum" sz="quarter" idx="4"/>
          </p:nvPr>
        </p:nvSpPr>
        <p:spPr>
          <a:xfrm>
            <a:off x="9141619" y="6530080"/>
            <a:ext cx="2844059" cy="184666"/>
          </a:xfrm>
          <a:prstGeom prst="rect">
            <a:avLst/>
          </a:prstGeom>
        </p:spPr>
        <p:txBody>
          <a:bodyPr vert="horz" lIns="91440" tIns="45720" rIns="91440" bIns="45720" rtlCol="0" anchor="ctr">
            <a:spAutoFit/>
          </a:bodyPr>
          <a:lstStyle>
            <a:lvl1pPr algn="r">
              <a:defRPr sz="600" b="0" i="0">
                <a:solidFill>
                  <a:schemeClr val="tx1"/>
                </a:solidFill>
                <a:latin typeface="+mn-lt"/>
                <a:cs typeface="Gill Sans MT"/>
              </a:defRPr>
            </a:lvl1pPr>
          </a:lstStyle>
          <a:p>
            <a:fld id="{42782948-4DBE-204D-AB9E-B65E067054AE}" type="slidenum">
              <a:rPr lang="en-US" smtClean="0"/>
              <a:pPr/>
              <a:t>‹#›</a:t>
            </a:fld>
            <a:endParaRPr lang="en-US"/>
          </a:p>
        </p:txBody>
      </p:sp>
      <p:grpSp>
        <p:nvGrpSpPr>
          <p:cNvPr id="15" name="Group 14">
            <a:extLst>
              <a:ext uri="{FF2B5EF4-FFF2-40B4-BE49-F238E27FC236}">
                <a16:creationId xmlns:a16="http://schemas.microsoft.com/office/drawing/2014/main" id="{8F721149-4EFF-0B44-AA24-4B41F6F5F030}"/>
              </a:ext>
            </a:extLst>
          </p:cNvPr>
          <p:cNvGrpSpPr/>
          <p:nvPr userDrawn="1"/>
        </p:nvGrpSpPr>
        <p:grpSpPr>
          <a:xfrm>
            <a:off x="4689928" y="6351160"/>
            <a:ext cx="2808967" cy="427178"/>
            <a:chOff x="3523982" y="412061"/>
            <a:chExt cx="3789750" cy="576331"/>
          </a:xfrm>
        </p:grpSpPr>
        <p:pic>
          <p:nvPicPr>
            <p:cNvPr id="16" name="Picture 15">
              <a:extLst>
                <a:ext uri="{FF2B5EF4-FFF2-40B4-BE49-F238E27FC236}">
                  <a16:creationId xmlns:a16="http://schemas.microsoft.com/office/drawing/2014/main" id="{24CBC8B1-7A0C-AB41-A5AF-711964CDD8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3982" y="412061"/>
              <a:ext cx="1842837" cy="576331"/>
            </a:xfrm>
            <a:prstGeom prst="rect">
              <a:avLst/>
            </a:prstGeom>
          </p:spPr>
        </p:pic>
        <p:pic>
          <p:nvPicPr>
            <p:cNvPr id="17" name="Picture 16">
              <a:extLst>
                <a:ext uri="{FF2B5EF4-FFF2-40B4-BE49-F238E27FC236}">
                  <a16:creationId xmlns:a16="http://schemas.microsoft.com/office/drawing/2014/main" id="{1A34BCF2-1720-B14E-A955-F42C0E652917}"/>
                </a:ext>
              </a:extLst>
            </p:cNvPr>
            <p:cNvPicPr>
              <a:picLocks noChangeAspect="1"/>
            </p:cNvPicPr>
            <p:nvPr userDrawn="1"/>
          </p:nvPicPr>
          <p:blipFill>
            <a:blip r:embed="rId3"/>
            <a:stretch>
              <a:fillRect/>
            </a:stretch>
          </p:blipFill>
          <p:spPr>
            <a:xfrm>
              <a:off x="5795577" y="492589"/>
              <a:ext cx="1518155" cy="495509"/>
            </a:xfrm>
            <a:prstGeom prst="rect">
              <a:avLst/>
            </a:prstGeom>
          </p:spPr>
        </p:pic>
      </p:grpSp>
      <p:pic>
        <p:nvPicPr>
          <p:cNvPr id="21" name="Picture 20">
            <a:extLst>
              <a:ext uri="{FF2B5EF4-FFF2-40B4-BE49-F238E27FC236}">
                <a16:creationId xmlns:a16="http://schemas.microsoft.com/office/drawing/2014/main" id="{8E54E7C5-E038-E040-8DB1-55B0998DDE74}"/>
              </a:ext>
            </a:extLst>
          </p:cNvPr>
          <p:cNvPicPr>
            <a:picLocks noChangeAspect="1"/>
          </p:cNvPicPr>
          <p:nvPr userDrawn="1"/>
        </p:nvPicPr>
        <p:blipFill rotWithShape="1">
          <a:blip r:embed="rId4"/>
          <a:srcRect l="13928" t="73769" r="8438" b="-10976"/>
          <a:stretch/>
        </p:blipFill>
        <p:spPr>
          <a:xfrm>
            <a:off x="8219440" y="291046"/>
            <a:ext cx="3817606" cy="385318"/>
          </a:xfrm>
          <a:prstGeom prst="rect">
            <a:avLst/>
          </a:prstGeom>
        </p:spPr>
      </p:pic>
      <p:grpSp>
        <p:nvGrpSpPr>
          <p:cNvPr id="18" name="Group 17">
            <a:extLst>
              <a:ext uri="{FF2B5EF4-FFF2-40B4-BE49-F238E27FC236}">
                <a16:creationId xmlns:a16="http://schemas.microsoft.com/office/drawing/2014/main" id="{499E73D7-26F6-8C40-B1C0-E847523B2FBA}"/>
              </a:ext>
            </a:extLst>
          </p:cNvPr>
          <p:cNvGrpSpPr/>
          <p:nvPr userDrawn="1"/>
        </p:nvGrpSpPr>
        <p:grpSpPr>
          <a:xfrm>
            <a:off x="0" y="941672"/>
            <a:ext cx="7220119" cy="5916328"/>
            <a:chOff x="0" y="1066800"/>
            <a:chExt cx="5416500" cy="5916328"/>
          </a:xfrm>
        </p:grpSpPr>
        <p:sp>
          <p:nvSpPr>
            <p:cNvPr id="19" name="Google Shape;1533;p174">
              <a:extLst>
                <a:ext uri="{FF2B5EF4-FFF2-40B4-BE49-F238E27FC236}">
                  <a16:creationId xmlns:a16="http://schemas.microsoft.com/office/drawing/2014/main" id="{01D1F3B2-9E3E-C24E-A375-89D76DA43ED3}"/>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2113A"/>
                </a:solidFill>
                <a:latin typeface="Calibri"/>
                <a:ea typeface="Calibri"/>
                <a:cs typeface="Calibri"/>
                <a:sym typeface="Calibri"/>
              </a:endParaRPr>
            </a:p>
          </p:txBody>
        </p:sp>
        <p:cxnSp>
          <p:nvCxnSpPr>
            <p:cNvPr id="20" name="Google Shape;1534;p174">
              <a:extLst>
                <a:ext uri="{FF2B5EF4-FFF2-40B4-BE49-F238E27FC236}">
                  <a16:creationId xmlns:a16="http://schemas.microsoft.com/office/drawing/2014/main" id="{77E27479-ED53-C041-9D84-8AB45720AB28}"/>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Tree>
    <p:extLst>
      <p:ext uri="{BB962C8B-B14F-4D97-AF65-F5344CB8AC3E}">
        <p14:creationId xmlns:p14="http://schemas.microsoft.com/office/powerpoint/2010/main" val="3123672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44"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Q&amp;A or Thank You">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E0F39B-2AA7-784E-A726-6DEFAB2759CE}"/>
              </a:ext>
            </a:extLst>
          </p:cNvPr>
          <p:cNvPicPr>
            <a:picLocks noChangeAspect="1"/>
          </p:cNvPicPr>
          <p:nvPr userDrawn="1"/>
        </p:nvPicPr>
        <p:blipFill rotWithShape="1">
          <a:blip r:embed="rId2"/>
          <a:srcRect r="10619"/>
          <a:stretch/>
        </p:blipFill>
        <p:spPr>
          <a:xfrm>
            <a:off x="-119238" y="-46940"/>
            <a:ext cx="12321312" cy="6914879"/>
          </a:xfrm>
          <a:prstGeom prst="rect">
            <a:avLst/>
          </a:prstGeom>
        </p:spPr>
      </p:pic>
      <p:sp>
        <p:nvSpPr>
          <p:cNvPr id="6" name="Subtitle 2">
            <a:extLst>
              <a:ext uri="{FF2B5EF4-FFF2-40B4-BE49-F238E27FC236}">
                <a16:creationId xmlns:a16="http://schemas.microsoft.com/office/drawing/2014/main" id="{B8EB1D49-542B-E64A-9D69-DA9A0C847720}"/>
              </a:ext>
            </a:extLst>
          </p:cNvPr>
          <p:cNvSpPr>
            <a:spLocks noGrp="1"/>
          </p:cNvSpPr>
          <p:nvPr>
            <p:ph type="subTitle" idx="1" hasCustomPrompt="1"/>
          </p:nvPr>
        </p:nvSpPr>
        <p:spPr>
          <a:xfrm>
            <a:off x="666889" y="435891"/>
            <a:ext cx="8743933" cy="1133314"/>
          </a:xfrm>
          <a:effectLst>
            <a:outerShdw blurRad="254000" dir="5400000" algn="tl" rotWithShape="0">
              <a:srgbClr val="000000">
                <a:alpha val="40000"/>
              </a:srgbClr>
            </a:outerShdw>
          </a:effectLst>
        </p:spPr>
        <p:txBody>
          <a:bodyPr>
            <a:normAutofit/>
          </a:bodyPr>
          <a:lstStyle>
            <a:lvl1pPr marL="0" marR="0" indent="0" algn="l" defTabSz="342900" rtl="0" eaLnBrk="1" fontAlgn="auto" latinLnBrk="0" hangingPunct="1">
              <a:lnSpc>
                <a:spcPct val="100000"/>
              </a:lnSpc>
              <a:spcBef>
                <a:spcPts val="0"/>
              </a:spcBef>
              <a:spcAft>
                <a:spcPts val="900"/>
              </a:spcAft>
              <a:buClrTx/>
              <a:buSzTx/>
              <a:buFont typeface="Arial"/>
              <a:buNone/>
              <a:tabLst/>
              <a:defRPr sz="36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Q&amp;A or Thank you</a:t>
            </a:r>
          </a:p>
        </p:txBody>
      </p:sp>
      <p:sp>
        <p:nvSpPr>
          <p:cNvPr id="9" name="TextBox 8">
            <a:extLst>
              <a:ext uri="{FF2B5EF4-FFF2-40B4-BE49-F238E27FC236}">
                <a16:creationId xmlns:a16="http://schemas.microsoft.com/office/drawing/2014/main" id="{B293A36B-1DE6-D84E-926C-AA73EF1FF051}"/>
              </a:ext>
            </a:extLst>
          </p:cNvPr>
          <p:cNvSpPr txBox="1"/>
          <p:nvPr userDrawn="1"/>
        </p:nvSpPr>
        <p:spPr>
          <a:xfrm>
            <a:off x="428919" y="5265361"/>
            <a:ext cx="5312194" cy="1109535"/>
          </a:xfrm>
          <a:prstGeom prst="rect">
            <a:avLst/>
          </a:prstGeom>
          <a:noFill/>
        </p:spPr>
        <p:txBody>
          <a:bodyPr wrap="square" rtlCol="0">
            <a:spAutoFit/>
          </a:bodyPr>
          <a:lstStyle/>
          <a:p>
            <a:pPr>
              <a:lnSpc>
                <a:spcPts val="975"/>
              </a:lnSpc>
            </a:pPr>
            <a:r>
              <a:rPr lang="en-US" sz="800" kern="1200">
                <a:solidFill>
                  <a:schemeClr val="bg1"/>
                </a:solidFill>
                <a:effectLst/>
                <a:latin typeface="+mn-lt"/>
                <a:ea typeface="+mn-ea"/>
                <a:cs typeface="Calibri" panose="020F0502020204030204" pitchFamily="34" charset="0"/>
              </a:rPr>
              <a:t>This work was authored, in part, by the National Renewable Energy Laboratory (NREL), operated by Alliance for Sustainable Energy, LLC, for the U.S. Department of Energy (DOE) under Contract No. DE-AC36-08GO28308. Funding provided by the United States Agency for International Development (USAID) under Contract No. AIG-19-2115. The views expressed in this report do not necessarily represent the views of the DOE or the U.S. Government, or any agency thereof, including USAID.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p>
        </p:txBody>
      </p:sp>
      <p:pic>
        <p:nvPicPr>
          <p:cNvPr id="7" name="Picture 6">
            <a:extLst>
              <a:ext uri="{FF2B5EF4-FFF2-40B4-BE49-F238E27FC236}">
                <a16:creationId xmlns:a16="http://schemas.microsoft.com/office/drawing/2014/main" id="{FBD799D6-B92D-354B-B4F5-76B1DC0F5EB2}"/>
              </a:ext>
            </a:extLst>
          </p:cNvPr>
          <p:cNvPicPr>
            <a:picLocks noChangeAspect="1"/>
          </p:cNvPicPr>
          <p:nvPr userDrawn="1"/>
        </p:nvPicPr>
        <p:blipFill>
          <a:blip r:embed="rId3"/>
          <a:stretch>
            <a:fillRect/>
          </a:stretch>
        </p:blipFill>
        <p:spPr>
          <a:xfrm>
            <a:off x="516371" y="3799840"/>
            <a:ext cx="4739636" cy="1384240"/>
          </a:xfrm>
          <a:prstGeom prst="rect">
            <a:avLst/>
          </a:prstGeom>
        </p:spPr>
      </p:pic>
    </p:spTree>
    <p:extLst>
      <p:ext uri="{BB962C8B-B14F-4D97-AF65-F5344CB8AC3E}">
        <p14:creationId xmlns:p14="http://schemas.microsoft.com/office/powerpoint/2010/main" val="214151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A70E00-0FBB-9F46-AF35-CE11BD709858}"/>
              </a:ext>
            </a:extLst>
          </p:cNvPr>
          <p:cNvSpPr/>
          <p:nvPr userDrawn="1"/>
        </p:nvSpPr>
        <p:spPr>
          <a:xfrm>
            <a:off x="0" y="-1"/>
            <a:ext cx="12188825" cy="6268721"/>
          </a:xfrm>
          <a:prstGeom prst="rect">
            <a:avLst/>
          </a:prstGeom>
          <a:solidFill>
            <a:srgbClr val="002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C2113A"/>
              </a:solidFill>
              <a:latin typeface="Calibri"/>
            </a:endParaRPr>
          </a:p>
        </p:txBody>
      </p:sp>
      <p:sp>
        <p:nvSpPr>
          <p:cNvPr id="14" name="Title 1">
            <a:extLst>
              <a:ext uri="{FF2B5EF4-FFF2-40B4-BE49-F238E27FC236}">
                <a16:creationId xmlns:a16="http://schemas.microsoft.com/office/drawing/2014/main" id="{5DD7E65D-8358-814A-BC76-97617185EF0E}"/>
              </a:ext>
            </a:extLst>
          </p:cNvPr>
          <p:cNvSpPr>
            <a:spLocks noGrp="1"/>
          </p:cNvSpPr>
          <p:nvPr>
            <p:ph type="title" hasCustomPrompt="1"/>
          </p:nvPr>
        </p:nvSpPr>
        <p:spPr>
          <a:xfrm>
            <a:off x="845743" y="2820698"/>
            <a:ext cx="10839122" cy="584775"/>
          </a:xfrm>
        </p:spPr>
        <p:txBody>
          <a:bodyPr wrap="square" anchor="t" anchorCtr="0">
            <a:spAutoFit/>
          </a:bodyPr>
          <a:lstStyle>
            <a:lvl1pPr>
              <a:defRPr sz="3200">
                <a:solidFill>
                  <a:srgbClr val="FFFFFF"/>
                </a:solidFill>
              </a:defRPr>
            </a:lvl1pPr>
          </a:lstStyle>
          <a:p>
            <a:r>
              <a:rPr lang="en-US"/>
              <a:t>Divider slide</a:t>
            </a:r>
          </a:p>
        </p:txBody>
      </p:sp>
      <p:sp>
        <p:nvSpPr>
          <p:cNvPr id="5" name="TextBox 4">
            <a:extLst>
              <a:ext uri="{FF2B5EF4-FFF2-40B4-BE49-F238E27FC236}">
                <a16:creationId xmlns:a16="http://schemas.microsoft.com/office/drawing/2014/main" id="{478DB197-FFF8-1B43-9A01-9BF31E3CD487}"/>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Tree>
    <p:extLst>
      <p:ext uri="{BB962C8B-B14F-4D97-AF65-F5344CB8AC3E}">
        <p14:creationId xmlns:p14="http://schemas.microsoft.com/office/powerpoint/2010/main" val="365276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1392-A8A7-E64D-B393-BAB26EA17528}"/>
              </a:ext>
            </a:extLst>
          </p:cNvPr>
          <p:cNvSpPr>
            <a:spLocks noGrp="1"/>
          </p:cNvSpPr>
          <p:nvPr>
            <p:ph type="title"/>
          </p:nvPr>
        </p:nvSpPr>
        <p:spPr>
          <a:xfrm>
            <a:off x="648223" y="133004"/>
            <a:ext cx="11285744" cy="675519"/>
          </a:xfrm>
        </p:spPr>
        <p:txBody>
          <a:bodyPr/>
          <a:lstStyle/>
          <a:p>
            <a:r>
              <a:rPr lang="en-US"/>
              <a:t>Click to edit Master title style</a:t>
            </a:r>
          </a:p>
        </p:txBody>
      </p:sp>
      <p:grpSp>
        <p:nvGrpSpPr>
          <p:cNvPr id="10" name="Group 9">
            <a:extLst>
              <a:ext uri="{FF2B5EF4-FFF2-40B4-BE49-F238E27FC236}">
                <a16:creationId xmlns:a16="http://schemas.microsoft.com/office/drawing/2014/main" id="{F1845BA2-2513-A041-87E3-E2DD90CA11FA}"/>
              </a:ext>
            </a:extLst>
          </p:cNvPr>
          <p:cNvGrpSpPr/>
          <p:nvPr userDrawn="1"/>
        </p:nvGrpSpPr>
        <p:grpSpPr>
          <a:xfrm>
            <a:off x="0" y="941672"/>
            <a:ext cx="7220119" cy="5916328"/>
            <a:chOff x="0" y="1066800"/>
            <a:chExt cx="5416500" cy="5916328"/>
          </a:xfrm>
        </p:grpSpPr>
        <p:sp>
          <p:nvSpPr>
            <p:cNvPr id="8" name="Google Shape;1533;p174">
              <a:extLst>
                <a:ext uri="{FF2B5EF4-FFF2-40B4-BE49-F238E27FC236}">
                  <a16:creationId xmlns:a16="http://schemas.microsoft.com/office/drawing/2014/main" id="{CBF9FACE-559D-7B46-9FE2-4F70B30D0BA1}"/>
                </a:ext>
              </a:extLst>
            </p:cNvPr>
            <p:cNvSpPr/>
            <p:nvPr userDrawn="1"/>
          </p:nvSpPr>
          <p:spPr>
            <a:xfrm>
              <a:off x="0" y="1066800"/>
              <a:ext cx="209100" cy="5916328"/>
            </a:xfrm>
            <a:prstGeom prst="rect">
              <a:avLst/>
            </a:prstGeom>
            <a:solidFill>
              <a:srgbClr val="002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C2113A"/>
                </a:solidFill>
                <a:latin typeface="Calibri"/>
                <a:ea typeface="Calibri"/>
                <a:cs typeface="Calibri"/>
                <a:sym typeface="Calibri"/>
              </a:endParaRPr>
            </a:p>
          </p:txBody>
        </p:sp>
        <p:cxnSp>
          <p:nvCxnSpPr>
            <p:cNvPr id="9" name="Google Shape;1534;p174">
              <a:extLst>
                <a:ext uri="{FF2B5EF4-FFF2-40B4-BE49-F238E27FC236}">
                  <a16:creationId xmlns:a16="http://schemas.microsoft.com/office/drawing/2014/main" id="{0040B898-F8B8-3243-A3DC-042D1F29E778}"/>
                </a:ext>
              </a:extLst>
            </p:cNvPr>
            <p:cNvCxnSpPr/>
            <p:nvPr userDrawn="1"/>
          </p:nvCxnSpPr>
          <p:spPr>
            <a:xfrm>
              <a:off x="0" y="1066800"/>
              <a:ext cx="5416500" cy="0"/>
            </a:xfrm>
            <a:prstGeom prst="straightConnector1">
              <a:avLst/>
            </a:prstGeom>
            <a:solidFill>
              <a:schemeClr val="tx2"/>
            </a:solidFill>
            <a:ln w="25400" cap="flat" cmpd="sng">
              <a:solidFill>
                <a:srgbClr val="002F6B"/>
              </a:solidFill>
              <a:prstDash val="solid"/>
              <a:round/>
              <a:headEnd type="none" w="sm" len="sm"/>
              <a:tailEnd type="none" w="sm" len="sm"/>
            </a:ln>
          </p:spPr>
        </p:cxnSp>
      </p:grpSp>
      <p:sp>
        <p:nvSpPr>
          <p:cNvPr id="16" name="Content Placeholder 15">
            <a:extLst>
              <a:ext uri="{FF2B5EF4-FFF2-40B4-BE49-F238E27FC236}">
                <a16:creationId xmlns:a16="http://schemas.microsoft.com/office/drawing/2014/main" id="{1A137261-6FDF-8F41-93B0-464ED6F242D6}"/>
              </a:ext>
            </a:extLst>
          </p:cNvPr>
          <p:cNvSpPr>
            <a:spLocks noGrp="1"/>
          </p:cNvSpPr>
          <p:nvPr>
            <p:ph sz="quarter" idx="11"/>
          </p:nvPr>
        </p:nvSpPr>
        <p:spPr>
          <a:xfrm>
            <a:off x="648222" y="1232937"/>
            <a:ext cx="11275628" cy="495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7FDE52A4-99AB-8B48-8AB6-299EF05740A8}"/>
              </a:ext>
            </a:extLst>
          </p:cNvPr>
          <p:cNvSpPr txBox="1"/>
          <p:nvPr userDrawn="1"/>
        </p:nvSpPr>
        <p:spPr>
          <a:xfrm>
            <a:off x="11523979" y="6629862"/>
            <a:ext cx="427953" cy="128385"/>
          </a:xfrm>
          <a:prstGeom prst="rect">
            <a:avLst/>
          </a:prstGeom>
          <a:noFill/>
        </p:spPr>
        <p:txBody>
          <a:bodyPr wrap="square" lIns="0" tIns="0" rIns="0" bIns="0" rtlCol="0" anchor="ctr" anchorCtr="0">
            <a:noAutofit/>
          </a:bodyPr>
          <a:lstStyle/>
          <a:p>
            <a:pPr algn="r"/>
            <a:fld id="{BFD71CF8-5198-8441-A7C0-DC22FD64CBE4}" type="slidenum">
              <a:rPr lang="en-US" sz="700" smtClean="0">
                <a:solidFill>
                  <a:schemeClr val="tx1"/>
                </a:solidFill>
              </a:rPr>
              <a:t>‹#›</a:t>
            </a:fld>
            <a:endParaRPr lang="en-US" sz="700">
              <a:solidFill>
                <a:schemeClr val="tx1"/>
              </a:solidFill>
            </a:endParaRPr>
          </a:p>
        </p:txBody>
      </p:sp>
    </p:spTree>
    <p:extLst>
      <p:ext uri="{BB962C8B-B14F-4D97-AF65-F5344CB8AC3E}">
        <p14:creationId xmlns:p14="http://schemas.microsoft.com/office/powerpoint/2010/main" val="20353271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2.jpe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2.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223" y="133004"/>
            <a:ext cx="11285744" cy="675519"/>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48223" y="1219201"/>
            <a:ext cx="11285744" cy="495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1B7AD149-CC45-4747-94A5-3F6722B558D4}"/>
              </a:ext>
            </a:extLst>
          </p:cNvPr>
          <p:cNvGrpSpPr/>
          <p:nvPr userDrawn="1"/>
        </p:nvGrpSpPr>
        <p:grpSpPr>
          <a:xfrm>
            <a:off x="4689928" y="6351160"/>
            <a:ext cx="2808967" cy="427178"/>
            <a:chOff x="3523982" y="412061"/>
            <a:chExt cx="3789750" cy="576331"/>
          </a:xfrm>
        </p:grpSpPr>
        <p:pic>
          <p:nvPicPr>
            <p:cNvPr id="10" name="Picture 9">
              <a:extLst>
                <a:ext uri="{FF2B5EF4-FFF2-40B4-BE49-F238E27FC236}">
                  <a16:creationId xmlns:a16="http://schemas.microsoft.com/office/drawing/2014/main" id="{2E8893F6-D313-B04C-89D3-C36B547A8616}"/>
                </a:ext>
              </a:extLst>
            </p:cNvPr>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3523982" y="412061"/>
              <a:ext cx="1842837" cy="576331"/>
            </a:xfrm>
            <a:prstGeom prst="rect">
              <a:avLst/>
            </a:prstGeom>
          </p:spPr>
        </p:pic>
        <p:pic>
          <p:nvPicPr>
            <p:cNvPr id="11" name="Picture 10">
              <a:extLst>
                <a:ext uri="{FF2B5EF4-FFF2-40B4-BE49-F238E27FC236}">
                  <a16:creationId xmlns:a16="http://schemas.microsoft.com/office/drawing/2014/main" id="{C9EF9581-E9A6-C34B-A2E6-2B714DDF7F15}"/>
                </a:ext>
              </a:extLst>
            </p:cNvPr>
            <p:cNvPicPr>
              <a:picLocks noChangeAspect="1"/>
            </p:cNvPicPr>
            <p:nvPr userDrawn="1"/>
          </p:nvPicPr>
          <p:blipFill>
            <a:blip r:embed="rId57"/>
            <a:stretch>
              <a:fillRect/>
            </a:stretch>
          </p:blipFill>
          <p:spPr>
            <a:xfrm>
              <a:off x="5795577" y="492589"/>
              <a:ext cx="1518155" cy="495509"/>
            </a:xfrm>
            <a:prstGeom prst="rect">
              <a:avLst/>
            </a:prstGeom>
          </p:spPr>
        </p:pic>
      </p:grpSp>
    </p:spTree>
    <p:extLst>
      <p:ext uri="{BB962C8B-B14F-4D97-AF65-F5344CB8AC3E}">
        <p14:creationId xmlns:p14="http://schemas.microsoft.com/office/powerpoint/2010/main" val="2367030105"/>
      </p:ext>
    </p:extLst>
  </p:cSld>
  <p:clrMap bg1="lt1" tx1="dk1" bg2="lt2" tx2="dk2" accent1="accent1" accent2="accent2" accent3="accent3" accent4="accent4" accent5="accent5" accent6="accent6" hlink="hlink" folHlink="folHlink"/>
  <p:sldLayoutIdLst>
    <p:sldLayoutId id="2147483855" r:id="rId1"/>
    <p:sldLayoutId id="2147483836" r:id="rId2"/>
    <p:sldLayoutId id="2147483837" r:id="rId3"/>
    <p:sldLayoutId id="2147483835" r:id="rId4"/>
    <p:sldLayoutId id="2147483838" r:id="rId5"/>
    <p:sldLayoutId id="2147483839" r:id="rId6"/>
    <p:sldLayoutId id="2147483840" r:id="rId7"/>
    <p:sldLayoutId id="2147483841" r:id="rId8"/>
    <p:sldLayoutId id="2147483843" r:id="rId9"/>
    <p:sldLayoutId id="2147483844" r:id="rId10"/>
    <p:sldLayoutId id="2147483801" r:id="rId11"/>
    <p:sldLayoutId id="2147483854" r:id="rId12"/>
    <p:sldLayoutId id="2147483845" r:id="rId13"/>
    <p:sldLayoutId id="2147483846" r:id="rId14"/>
    <p:sldLayoutId id="2147483847" r:id="rId15"/>
    <p:sldLayoutId id="2147483848" r:id="rId16"/>
    <p:sldLayoutId id="2147483849" r:id="rId17"/>
    <p:sldLayoutId id="2147483852" r:id="rId18"/>
    <p:sldLayoutId id="2147483853" r:id="rId19"/>
    <p:sldLayoutId id="2147483851" r:id="rId20"/>
    <p:sldLayoutId id="2147483850" r:id="rId21"/>
    <p:sldLayoutId id="2147483862" r:id="rId22"/>
    <p:sldLayoutId id="2147483857" r:id="rId23"/>
    <p:sldLayoutId id="2147483856" r:id="rId24"/>
    <p:sldLayoutId id="2147483860" r:id="rId25"/>
    <p:sldLayoutId id="2147483861" r:id="rId26"/>
    <p:sldLayoutId id="2147483858" r:id="rId27"/>
    <p:sldLayoutId id="2147483859" r:id="rId28"/>
    <p:sldLayoutId id="2147483863" r:id="rId29"/>
    <p:sldLayoutId id="2147483864" r:id="rId30"/>
    <p:sldLayoutId id="2147483865" r:id="rId31"/>
    <p:sldLayoutId id="2147483866" r:id="rId32"/>
    <p:sldLayoutId id="2147483867" r:id="rId33"/>
    <p:sldLayoutId id="2147483868" r:id="rId34"/>
    <p:sldLayoutId id="2147483869" r:id="rId35"/>
    <p:sldLayoutId id="2147483870" r:id="rId36"/>
    <p:sldLayoutId id="2147483871" r:id="rId37"/>
    <p:sldLayoutId id="2147483872" r:id="rId38"/>
    <p:sldLayoutId id="2147483873" r:id="rId39"/>
    <p:sldLayoutId id="2147483874" r:id="rId40"/>
    <p:sldLayoutId id="2147483875" r:id="rId41"/>
    <p:sldLayoutId id="2147483876" r:id="rId42"/>
    <p:sldLayoutId id="2147483877" r:id="rId43"/>
    <p:sldLayoutId id="2147483878" r:id="rId44"/>
    <p:sldLayoutId id="2147483879" r:id="rId45"/>
    <p:sldLayoutId id="2147483880" r:id="rId46"/>
    <p:sldLayoutId id="2147483881" r:id="rId47"/>
    <p:sldLayoutId id="2147483882" r:id="rId48"/>
    <p:sldLayoutId id="2147483883" r:id="rId49"/>
    <p:sldLayoutId id="2147483884" r:id="rId50"/>
    <p:sldLayoutId id="2147483885" r:id="rId51"/>
    <p:sldLayoutId id="2147483886" r:id="rId52"/>
    <p:sldLayoutId id="2147483887" r:id="rId53"/>
    <p:sldLayoutId id="2147483842" r:id="rId54"/>
  </p:sldLayoutIdLst>
  <p:txStyles>
    <p:titleStyle>
      <a:lvl1pPr algn="l" defTabSz="457200" rtl="0" eaLnBrk="1" latinLnBrk="0" hangingPunct="1">
        <a:spcBef>
          <a:spcPct val="0"/>
        </a:spcBef>
        <a:buNone/>
        <a:defRPr sz="3000" b="0" i="0" kern="1200" baseline="0">
          <a:solidFill>
            <a:schemeClr val="tx1"/>
          </a:solidFill>
          <a:latin typeface="+mj-l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2000" b="0" i="0" kern="1200">
          <a:solidFill>
            <a:schemeClr val="tx1"/>
          </a:solidFill>
          <a:latin typeface="+mn-lt"/>
          <a:ea typeface="+mn-ea"/>
          <a:cs typeface="Gill Sans MT"/>
        </a:defRPr>
      </a:lvl1pPr>
      <a:lvl2pPr marL="684213" indent="-230188" algn="l" defTabSz="457200" rtl="0" eaLnBrk="1" latinLnBrk="0" hangingPunct="1">
        <a:spcBef>
          <a:spcPts val="0"/>
        </a:spcBef>
        <a:spcAft>
          <a:spcPts val="800"/>
        </a:spcAft>
        <a:buFont typeface="Arial"/>
        <a:buChar char="–"/>
        <a:defRPr sz="1800" b="0" i="0" kern="1200">
          <a:solidFill>
            <a:schemeClr val="tx1"/>
          </a:solidFill>
          <a:latin typeface="+mn-lt"/>
          <a:ea typeface="+mn-ea"/>
          <a:cs typeface="Gill Sans MT"/>
        </a:defRPr>
      </a:lvl2pPr>
      <a:lvl3pPr marL="914400" indent="-230188" algn="l" defTabSz="457200" rtl="0" eaLnBrk="1" latinLnBrk="0" hangingPunct="1">
        <a:spcBef>
          <a:spcPts val="0"/>
        </a:spcBef>
        <a:spcAft>
          <a:spcPts val="800"/>
        </a:spcAft>
        <a:buFont typeface="Arial"/>
        <a:buChar char="•"/>
        <a:defRPr sz="1600" b="0" i="0" kern="1200">
          <a:solidFill>
            <a:schemeClr val="tx1"/>
          </a:solidFill>
          <a:latin typeface="+mn-lt"/>
          <a:ea typeface="+mn-ea"/>
          <a:cs typeface="Gill Sans MT"/>
        </a:defRPr>
      </a:lvl3pPr>
      <a:lvl4pPr marL="1146175" indent="-231775" algn="l" defTabSz="457200" rtl="0" eaLnBrk="1" latinLnBrk="0" hangingPunct="1">
        <a:spcBef>
          <a:spcPts val="0"/>
        </a:spcBef>
        <a:spcAft>
          <a:spcPts val="800"/>
        </a:spcAft>
        <a:buFont typeface="Arial"/>
        <a:buChar char="–"/>
        <a:defRPr sz="1400" b="0" i="0" kern="1200">
          <a:solidFill>
            <a:schemeClr val="tx1"/>
          </a:solidFill>
          <a:latin typeface="+mn-lt"/>
          <a:ea typeface="+mn-ea"/>
          <a:cs typeface="Gill Sans MT"/>
        </a:defRPr>
      </a:lvl4pPr>
      <a:lvl5pPr marL="1255713" indent="-230188" algn="l" defTabSz="457200" rtl="0" eaLnBrk="1" latinLnBrk="0" hangingPunct="1">
        <a:spcBef>
          <a:spcPts val="0"/>
        </a:spcBef>
        <a:spcAft>
          <a:spcPts val="600"/>
        </a:spcAft>
        <a:buFont typeface="Arial"/>
        <a:buChar char="»"/>
        <a:defRPr sz="1200" b="0" i="0" kern="1200">
          <a:solidFill>
            <a:schemeClr val="tx1"/>
          </a:solidFill>
          <a:latin typeface="+mn-l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223" y="133004"/>
            <a:ext cx="11285744" cy="675519"/>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48223" y="1219201"/>
            <a:ext cx="11285744" cy="50319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598173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45" r:id="rId6"/>
    <p:sldLayoutId id="2147483900"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44" r:id="rId17"/>
    <p:sldLayoutId id="2147483946" r:id="rId18"/>
  </p:sldLayoutIdLst>
  <p:txStyles>
    <p:titleStyle>
      <a:lvl1pPr algn="l" defTabSz="457200" rtl="0" eaLnBrk="1" latinLnBrk="0" hangingPunct="1">
        <a:spcBef>
          <a:spcPct val="0"/>
        </a:spcBef>
        <a:buNone/>
        <a:defRPr sz="3000" b="0" i="0" kern="1200" baseline="0">
          <a:solidFill>
            <a:schemeClr val="tx1"/>
          </a:solidFill>
          <a:latin typeface="+mj-l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2000" b="0" i="0" kern="1200">
          <a:solidFill>
            <a:schemeClr val="tx1"/>
          </a:solidFill>
          <a:latin typeface="+mn-lt"/>
          <a:ea typeface="+mn-ea"/>
          <a:cs typeface="Gill Sans MT"/>
        </a:defRPr>
      </a:lvl1pPr>
      <a:lvl2pPr marL="684213" indent="-230188" algn="l" defTabSz="457200" rtl="0" eaLnBrk="1" latinLnBrk="0" hangingPunct="1">
        <a:spcBef>
          <a:spcPts val="0"/>
        </a:spcBef>
        <a:spcAft>
          <a:spcPts val="800"/>
        </a:spcAft>
        <a:buFont typeface="Arial"/>
        <a:buChar char="–"/>
        <a:defRPr sz="1800" b="0" i="0" kern="1200">
          <a:solidFill>
            <a:schemeClr val="tx1"/>
          </a:solidFill>
          <a:latin typeface="+mn-lt"/>
          <a:ea typeface="+mn-ea"/>
          <a:cs typeface="Gill Sans MT"/>
        </a:defRPr>
      </a:lvl2pPr>
      <a:lvl3pPr marL="914400" indent="-230188" algn="l" defTabSz="457200" rtl="0" eaLnBrk="1" latinLnBrk="0" hangingPunct="1">
        <a:spcBef>
          <a:spcPts val="0"/>
        </a:spcBef>
        <a:spcAft>
          <a:spcPts val="800"/>
        </a:spcAft>
        <a:buFont typeface="Arial"/>
        <a:buChar char="•"/>
        <a:defRPr sz="1600" b="0" i="0" kern="1200">
          <a:solidFill>
            <a:schemeClr val="tx1"/>
          </a:solidFill>
          <a:latin typeface="+mn-lt"/>
          <a:ea typeface="+mn-ea"/>
          <a:cs typeface="Gill Sans MT"/>
        </a:defRPr>
      </a:lvl3pPr>
      <a:lvl4pPr marL="1146175" indent="-231775" algn="l" defTabSz="457200" rtl="0" eaLnBrk="1" latinLnBrk="0" hangingPunct="1">
        <a:spcBef>
          <a:spcPts val="0"/>
        </a:spcBef>
        <a:spcAft>
          <a:spcPts val="800"/>
        </a:spcAft>
        <a:buFont typeface="Arial"/>
        <a:buChar char="–"/>
        <a:defRPr sz="1400" b="0" i="0" kern="1200">
          <a:solidFill>
            <a:schemeClr val="tx1"/>
          </a:solidFill>
          <a:latin typeface="+mn-lt"/>
          <a:ea typeface="+mn-ea"/>
          <a:cs typeface="Gill Sans MT"/>
        </a:defRPr>
      </a:lvl4pPr>
      <a:lvl5pPr marL="1255713" indent="-230188" algn="l" defTabSz="457200" rtl="0" eaLnBrk="1" latinLnBrk="0" hangingPunct="1">
        <a:spcBef>
          <a:spcPts val="0"/>
        </a:spcBef>
        <a:spcAft>
          <a:spcPts val="600"/>
        </a:spcAft>
        <a:buFont typeface="Arial"/>
        <a:buChar char="»"/>
        <a:defRPr sz="1200" b="0" i="0" kern="1200">
          <a:solidFill>
            <a:schemeClr val="tx1"/>
          </a:solidFill>
          <a:latin typeface="+mn-l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0096-BD81-FAE4-E8D2-A6BAC990B12E}"/>
              </a:ext>
            </a:extLst>
          </p:cNvPr>
          <p:cNvSpPr>
            <a:spLocks noGrp="1"/>
          </p:cNvSpPr>
          <p:nvPr>
            <p:ph type="title"/>
          </p:nvPr>
        </p:nvSpPr>
        <p:spPr/>
        <p:txBody>
          <a:bodyPr/>
          <a:lstStyle/>
          <a:p>
            <a:r>
              <a:rPr lang="en-US" dirty="0"/>
              <a:t>The Big Picture: Global Transitions in the Power Sector</a:t>
            </a:r>
          </a:p>
        </p:txBody>
      </p:sp>
    </p:spTree>
    <p:extLst>
      <p:ext uri="{BB962C8B-B14F-4D97-AF65-F5344CB8AC3E}">
        <p14:creationId xmlns:p14="http://schemas.microsoft.com/office/powerpoint/2010/main" val="290737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271099-7649-124C-29F7-F75C83AC39DD}"/>
              </a:ext>
            </a:extLst>
          </p:cNvPr>
          <p:cNvSpPr>
            <a:spLocks noGrp="1"/>
          </p:cNvSpPr>
          <p:nvPr>
            <p:ph type="title"/>
          </p:nvPr>
        </p:nvSpPr>
        <p:spPr/>
        <p:txBody>
          <a:bodyPr/>
          <a:lstStyle/>
          <a:p>
            <a:r>
              <a:rPr lang="en-US" dirty="0"/>
              <a:t>Creative Destruction</a:t>
            </a:r>
          </a:p>
        </p:txBody>
      </p:sp>
      <p:sp>
        <p:nvSpPr>
          <p:cNvPr id="4" name="Content Placeholder 3">
            <a:extLst>
              <a:ext uri="{FF2B5EF4-FFF2-40B4-BE49-F238E27FC236}">
                <a16:creationId xmlns:a16="http://schemas.microsoft.com/office/drawing/2014/main" id="{9EB8866E-A676-AF15-9B57-498EBB26DAEE}"/>
              </a:ext>
            </a:extLst>
          </p:cNvPr>
          <p:cNvSpPr>
            <a:spLocks noGrp="1"/>
          </p:cNvSpPr>
          <p:nvPr>
            <p:ph sz="quarter" idx="11"/>
          </p:nvPr>
        </p:nvSpPr>
        <p:spPr/>
        <p:txBody>
          <a:bodyPr/>
          <a:lstStyle/>
          <a:p>
            <a:r>
              <a:rPr lang="en-US" dirty="0"/>
              <a:t>“Creative destruction” is an economic theory that says advances in technology drive evolution from within the economy. </a:t>
            </a:r>
          </a:p>
          <a:p>
            <a:pPr lvl="1"/>
            <a:r>
              <a:rPr lang="en-US" dirty="0"/>
              <a:t>Old capital investments become obsolete while new capital investments seek out modern technologies that have more utility to businesses and individuals. </a:t>
            </a:r>
          </a:p>
          <a:p>
            <a:pPr lvl="1"/>
            <a:r>
              <a:rPr lang="en-US" dirty="0"/>
              <a:t>Government policy can encourage the evolution and make the transition easier on those most vulnerable, but it can’t start or stop the change. </a:t>
            </a:r>
          </a:p>
          <a:p>
            <a:pPr lvl="1"/>
            <a:r>
              <a:rPr lang="en-US" dirty="0"/>
              <a:t>Examples:</a:t>
            </a:r>
          </a:p>
          <a:p>
            <a:pPr lvl="2"/>
            <a:r>
              <a:rPr lang="en-US" dirty="0"/>
              <a:t>Land-line telephones replaced by cell phones</a:t>
            </a:r>
          </a:p>
          <a:p>
            <a:pPr lvl="2"/>
            <a:r>
              <a:rPr lang="en-US" dirty="0"/>
              <a:t>Typewriters, adding machines replaced by personal computers</a:t>
            </a:r>
          </a:p>
          <a:p>
            <a:pPr marL="454025" lvl="1" indent="0">
              <a:buNone/>
            </a:pPr>
            <a:endParaRPr lang="en-US" dirty="0"/>
          </a:p>
          <a:p>
            <a:r>
              <a:rPr lang="en-US" dirty="0"/>
              <a:t>Decarbonizing the grid is a by-product of the power sector’s evolution, but it’s not the underlying reason that the evolution is happening.</a:t>
            </a:r>
          </a:p>
          <a:p>
            <a:endParaRPr lang="en-US" dirty="0"/>
          </a:p>
        </p:txBody>
      </p:sp>
    </p:spTree>
    <p:extLst>
      <p:ext uri="{BB962C8B-B14F-4D97-AF65-F5344CB8AC3E}">
        <p14:creationId xmlns:p14="http://schemas.microsoft.com/office/powerpoint/2010/main" val="322871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dissolv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7782-317D-781E-9CB7-FD1ADD0D3DD3}"/>
              </a:ext>
            </a:extLst>
          </p:cNvPr>
          <p:cNvSpPr>
            <a:spLocks noGrp="1"/>
          </p:cNvSpPr>
          <p:nvPr>
            <p:ph type="title"/>
          </p:nvPr>
        </p:nvSpPr>
        <p:spPr/>
        <p:txBody>
          <a:bodyPr/>
          <a:lstStyle/>
          <a:p>
            <a:r>
              <a:rPr lang="en-US" dirty="0"/>
              <a:t>Evolution of Infrastructure</a:t>
            </a:r>
          </a:p>
        </p:txBody>
      </p:sp>
      <p:sp>
        <p:nvSpPr>
          <p:cNvPr id="3" name="Content Placeholder 2">
            <a:extLst>
              <a:ext uri="{FF2B5EF4-FFF2-40B4-BE49-F238E27FC236}">
                <a16:creationId xmlns:a16="http://schemas.microsoft.com/office/drawing/2014/main" id="{B0FBA61D-13C2-B834-D8B8-17962BBD8A9B}"/>
              </a:ext>
            </a:extLst>
          </p:cNvPr>
          <p:cNvSpPr>
            <a:spLocks noGrp="1"/>
          </p:cNvSpPr>
          <p:nvPr>
            <p:ph sz="quarter" idx="11"/>
          </p:nvPr>
        </p:nvSpPr>
        <p:spPr>
          <a:xfrm>
            <a:off x="648222" y="1232937"/>
            <a:ext cx="6399692" cy="4958200"/>
          </a:xfrm>
        </p:spPr>
        <p:txBody>
          <a:bodyPr/>
          <a:lstStyle/>
          <a:p>
            <a:r>
              <a:rPr lang="en-US" dirty="0"/>
              <a:t>The production of electricity is no longer a natural monopoly</a:t>
            </a:r>
          </a:p>
          <a:p>
            <a:pPr lvl="1"/>
            <a:r>
              <a:rPr lang="en-US" dirty="0"/>
              <a:t>In many cases, merchant generators can build plants more efficiently than regulated utilities</a:t>
            </a:r>
          </a:p>
          <a:p>
            <a:endParaRPr lang="en-US" dirty="0"/>
          </a:p>
          <a:p>
            <a:r>
              <a:rPr lang="en-US" dirty="0"/>
              <a:t>Cost of utility-scale wind, solar technologies is falling.</a:t>
            </a:r>
          </a:p>
          <a:p>
            <a:endParaRPr lang="en-US" dirty="0"/>
          </a:p>
          <a:p>
            <a:r>
              <a:rPr lang="en-US" dirty="0"/>
              <a:t>Scarcity is making the cost of fossil fuels higher and more volatile.</a:t>
            </a:r>
          </a:p>
          <a:p>
            <a:endParaRPr lang="en-US" dirty="0"/>
          </a:p>
          <a:p>
            <a:r>
              <a:rPr lang="en-US" dirty="0"/>
              <a:t>Computerized grid operations and weather forecasting are making scheduling and dispatch more precise</a:t>
            </a:r>
          </a:p>
          <a:p>
            <a:endParaRPr lang="en-US" dirty="0"/>
          </a:p>
        </p:txBody>
      </p:sp>
      <p:graphicFrame>
        <p:nvGraphicFramePr>
          <p:cNvPr id="4" name="Chart 3">
            <a:extLst>
              <a:ext uri="{FF2B5EF4-FFF2-40B4-BE49-F238E27FC236}">
                <a16:creationId xmlns:a16="http://schemas.microsoft.com/office/drawing/2014/main" id="{1B0E8D8D-E5D2-A467-00FB-5ECCB6F0BC88}"/>
              </a:ext>
            </a:extLst>
          </p:cNvPr>
          <p:cNvGraphicFramePr/>
          <p:nvPr>
            <p:extLst>
              <p:ext uri="{D42A27DB-BD31-4B8C-83A1-F6EECF244321}">
                <p14:modId xmlns:p14="http://schemas.microsoft.com/office/powerpoint/2010/main" val="3326050693"/>
              </p:ext>
            </p:extLst>
          </p:nvPr>
        </p:nvGraphicFramePr>
        <p:xfrm>
          <a:off x="7230795" y="31052"/>
          <a:ext cx="4937760" cy="31060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C2E9E76-4772-F837-383E-7AD841CF7AB1}"/>
              </a:ext>
            </a:extLst>
          </p:cNvPr>
          <p:cNvGraphicFramePr/>
          <p:nvPr>
            <p:extLst>
              <p:ext uri="{D42A27DB-BD31-4B8C-83A1-F6EECF244321}">
                <p14:modId xmlns:p14="http://schemas.microsoft.com/office/powerpoint/2010/main" val="1856651364"/>
              </p:ext>
            </p:extLst>
          </p:nvPr>
        </p:nvGraphicFramePr>
        <p:xfrm>
          <a:off x="7230796" y="3137093"/>
          <a:ext cx="4937760" cy="310895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B5EA3A64-1654-6909-1B4F-0CD8B0C4CBE0}"/>
              </a:ext>
            </a:extLst>
          </p:cNvPr>
          <p:cNvSpPr txBox="1"/>
          <p:nvPr/>
        </p:nvSpPr>
        <p:spPr>
          <a:xfrm>
            <a:off x="9650437" y="5978768"/>
            <a:ext cx="2523448" cy="276999"/>
          </a:xfrm>
          <a:prstGeom prst="rect">
            <a:avLst/>
          </a:prstGeom>
          <a:noFill/>
        </p:spPr>
        <p:txBody>
          <a:bodyPr wrap="none" rtlCol="0">
            <a:spAutoFit/>
          </a:bodyPr>
          <a:lstStyle/>
          <a:p>
            <a:r>
              <a:rPr lang="en-US" sz="1200" dirty="0"/>
              <a:t>Federal Reserve Bank of St. Louis</a:t>
            </a:r>
          </a:p>
        </p:txBody>
      </p:sp>
      <p:sp>
        <p:nvSpPr>
          <p:cNvPr id="7" name="TextBox 6">
            <a:extLst>
              <a:ext uri="{FF2B5EF4-FFF2-40B4-BE49-F238E27FC236}">
                <a16:creationId xmlns:a16="http://schemas.microsoft.com/office/drawing/2014/main" id="{EA39D3A7-D342-79C5-E7A3-0B57E5AD0770}"/>
              </a:ext>
            </a:extLst>
          </p:cNvPr>
          <p:cNvSpPr txBox="1"/>
          <p:nvPr/>
        </p:nvSpPr>
        <p:spPr>
          <a:xfrm>
            <a:off x="9327752" y="2867463"/>
            <a:ext cx="2858475" cy="276999"/>
          </a:xfrm>
          <a:prstGeom prst="rect">
            <a:avLst/>
          </a:prstGeom>
          <a:noFill/>
        </p:spPr>
        <p:txBody>
          <a:bodyPr wrap="none" rtlCol="0">
            <a:spAutoFit/>
          </a:bodyPr>
          <a:lstStyle/>
          <a:p>
            <a:r>
              <a:rPr lang="en-US" sz="1200" dirty="0"/>
              <a:t>National Renewable Energy Laboratory</a:t>
            </a:r>
          </a:p>
        </p:txBody>
      </p:sp>
    </p:spTree>
    <p:extLst>
      <p:ext uri="{BB962C8B-B14F-4D97-AF65-F5344CB8AC3E}">
        <p14:creationId xmlns:p14="http://schemas.microsoft.com/office/powerpoint/2010/main" val="265864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98C8-94BD-69CD-42EC-21E588E6AB4E}"/>
              </a:ext>
            </a:extLst>
          </p:cNvPr>
          <p:cNvSpPr>
            <a:spLocks noGrp="1"/>
          </p:cNvSpPr>
          <p:nvPr>
            <p:ph type="title"/>
          </p:nvPr>
        </p:nvSpPr>
        <p:spPr/>
        <p:txBody>
          <a:bodyPr/>
          <a:lstStyle/>
          <a:p>
            <a:r>
              <a:rPr lang="en-US" dirty="0"/>
              <a:t>Evolution of Energy Markets</a:t>
            </a:r>
          </a:p>
        </p:txBody>
      </p:sp>
      <p:sp>
        <p:nvSpPr>
          <p:cNvPr id="3" name="Content Placeholder 2">
            <a:extLst>
              <a:ext uri="{FF2B5EF4-FFF2-40B4-BE49-F238E27FC236}">
                <a16:creationId xmlns:a16="http://schemas.microsoft.com/office/drawing/2014/main" id="{C8A0C55F-75FF-7EEB-B7B8-256BFF2BEB21}"/>
              </a:ext>
            </a:extLst>
          </p:cNvPr>
          <p:cNvSpPr>
            <a:spLocks noGrp="1"/>
          </p:cNvSpPr>
          <p:nvPr>
            <p:ph sz="quarter" idx="11"/>
          </p:nvPr>
        </p:nvSpPr>
        <p:spPr/>
        <p:txBody>
          <a:bodyPr/>
          <a:lstStyle/>
          <a:p>
            <a:r>
              <a:rPr lang="en-US" dirty="0"/>
              <a:t>Resources with operational flexibility are becoming more valuable; they enable the replacement of increasingly expensive fossil fuel generators with increasingly inexpensive renewables.</a:t>
            </a:r>
          </a:p>
          <a:p>
            <a:endParaRPr lang="en-US" dirty="0"/>
          </a:p>
          <a:p>
            <a:r>
              <a:rPr lang="en-US" dirty="0"/>
              <a:t>As slow-moving central station generators retire and are replaced by fast-changing wind, solar, and operationally flexible technologies, it will be increasingly possible for fast-moving markets to release hourly and sub-hourly value that slower markets leave on the table.</a:t>
            </a:r>
          </a:p>
          <a:p>
            <a:pPr lvl="1"/>
            <a:r>
              <a:rPr lang="en-US" dirty="0"/>
              <a:t>Bilateral contracts and self-scheduling give way to security constrained economic dispatch</a:t>
            </a:r>
          </a:p>
          <a:p>
            <a:pPr lvl="1"/>
            <a:r>
              <a:rPr lang="en-US" dirty="0"/>
              <a:t>Hourly system-wide market clearing prices for balancing energy give way to 5-minute locational marginal prices</a:t>
            </a:r>
          </a:p>
          <a:p>
            <a:pPr lvl="1"/>
            <a:endParaRPr lang="en-US" dirty="0"/>
          </a:p>
          <a:p>
            <a:r>
              <a:rPr lang="en-US" dirty="0"/>
              <a:t>Technology is enabling electricity customers to be more sophisticated in how they use electricity, making demand response an important emerging source of grid flexibility.</a:t>
            </a:r>
          </a:p>
          <a:p>
            <a:endParaRPr lang="en-US" dirty="0"/>
          </a:p>
        </p:txBody>
      </p:sp>
    </p:spTree>
    <p:extLst>
      <p:ext uri="{BB962C8B-B14F-4D97-AF65-F5344CB8AC3E}">
        <p14:creationId xmlns:p14="http://schemas.microsoft.com/office/powerpoint/2010/main" val="344226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3AF9-DE50-9AF8-AA7F-A9D4A745A286}"/>
              </a:ext>
            </a:extLst>
          </p:cNvPr>
          <p:cNvSpPr>
            <a:spLocks noGrp="1"/>
          </p:cNvSpPr>
          <p:nvPr>
            <p:ph type="title"/>
          </p:nvPr>
        </p:nvSpPr>
        <p:spPr/>
        <p:txBody>
          <a:bodyPr/>
          <a:lstStyle/>
          <a:p>
            <a:r>
              <a:rPr lang="en-US" dirty="0"/>
              <a:t>Evolution of Finance</a:t>
            </a:r>
          </a:p>
        </p:txBody>
      </p:sp>
      <p:sp>
        <p:nvSpPr>
          <p:cNvPr id="3" name="Content Placeholder 2">
            <a:extLst>
              <a:ext uri="{FF2B5EF4-FFF2-40B4-BE49-F238E27FC236}">
                <a16:creationId xmlns:a16="http://schemas.microsoft.com/office/drawing/2014/main" id="{467EEAD2-294A-FD5F-EE15-B644B571DEE1}"/>
              </a:ext>
            </a:extLst>
          </p:cNvPr>
          <p:cNvSpPr>
            <a:spLocks noGrp="1"/>
          </p:cNvSpPr>
          <p:nvPr>
            <p:ph sz="quarter" idx="11"/>
          </p:nvPr>
        </p:nvSpPr>
        <p:spPr/>
        <p:txBody>
          <a:bodyPr/>
          <a:lstStyle/>
          <a:p>
            <a:r>
              <a:rPr lang="en-US" dirty="0"/>
              <a:t>Large central station generators were never a good </a:t>
            </a:r>
            <a:r>
              <a:rPr lang="en-US" u="sng" dirty="0"/>
              <a:t>private</a:t>
            </a:r>
            <a:r>
              <a:rPr lang="en-US" dirty="0"/>
              <a:t> investment; they almost always required government underwriting.</a:t>
            </a:r>
          </a:p>
          <a:p>
            <a:endParaRPr lang="en-US" dirty="0"/>
          </a:p>
          <a:p>
            <a:r>
              <a:rPr lang="en-US" dirty="0"/>
              <a:t>Private capital is increasingly able to finance medium-sized generators, especially renewables. This tends to move investment risk from the public sector to the private sector.</a:t>
            </a:r>
          </a:p>
          <a:p>
            <a:endParaRPr lang="en-US" dirty="0"/>
          </a:p>
          <a:p>
            <a:r>
              <a:rPr lang="en-US" dirty="0"/>
              <a:t>Power sector is becoming more reliant on direct private investment; ability to attract investment will depend directly on the efficiency, transparency, and trustworthiness of energy markets.</a:t>
            </a:r>
          </a:p>
          <a:p>
            <a:endParaRPr lang="en-US" dirty="0"/>
          </a:p>
        </p:txBody>
      </p:sp>
    </p:spTree>
    <p:extLst>
      <p:ext uri="{BB962C8B-B14F-4D97-AF65-F5344CB8AC3E}">
        <p14:creationId xmlns:p14="http://schemas.microsoft.com/office/powerpoint/2010/main" val="241425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BF6D-6A03-0DB2-10B8-2FCCE6CA5AF3}"/>
              </a:ext>
            </a:extLst>
          </p:cNvPr>
          <p:cNvSpPr>
            <a:spLocks noGrp="1"/>
          </p:cNvSpPr>
          <p:nvPr>
            <p:ph type="title"/>
          </p:nvPr>
        </p:nvSpPr>
        <p:spPr/>
        <p:txBody>
          <a:bodyPr/>
          <a:lstStyle/>
          <a:p>
            <a:r>
              <a:rPr lang="en-US" dirty="0"/>
              <a:t>“New World” regulation</a:t>
            </a:r>
          </a:p>
        </p:txBody>
      </p:sp>
      <p:sp>
        <p:nvSpPr>
          <p:cNvPr id="3" name="Content Placeholder 2">
            <a:extLst>
              <a:ext uri="{FF2B5EF4-FFF2-40B4-BE49-F238E27FC236}">
                <a16:creationId xmlns:a16="http://schemas.microsoft.com/office/drawing/2014/main" id="{D471E133-64E3-2810-952E-7796283E16A5}"/>
              </a:ext>
            </a:extLst>
          </p:cNvPr>
          <p:cNvSpPr>
            <a:spLocks noGrp="1"/>
          </p:cNvSpPr>
          <p:nvPr>
            <p:ph sz="quarter" idx="11"/>
          </p:nvPr>
        </p:nvSpPr>
        <p:spPr>
          <a:xfrm>
            <a:off x="648222" y="1232937"/>
            <a:ext cx="11275628" cy="4958200"/>
          </a:xfrm>
        </p:spPr>
        <p:txBody>
          <a:bodyPr vert="horz" lIns="91440" tIns="45720" rIns="91440" bIns="45720" rtlCol="0" anchor="t">
            <a:normAutofit/>
          </a:bodyPr>
          <a:lstStyle/>
          <a:p>
            <a:pPr marL="229870" indent="-229870"/>
            <a:r>
              <a:rPr lang="en-US" dirty="0"/>
              <a:t>Competition</a:t>
            </a:r>
          </a:p>
          <a:p>
            <a:pPr marL="683895" lvl="1" indent="-229870"/>
            <a:r>
              <a:rPr lang="en-US" dirty="0"/>
              <a:t>As natural monopoly becomes less inherent, an increasing number of activities in the electricity sector can be served by competitors (e.g. generation, retail service).</a:t>
            </a:r>
          </a:p>
          <a:p>
            <a:pPr marL="683895" lvl="1" indent="-229870"/>
            <a:r>
              <a:rPr lang="en-US" dirty="0"/>
              <a:t>Prices can be set by competition rather than the regulator.</a:t>
            </a:r>
          </a:p>
          <a:p>
            <a:pPr marL="683895" lvl="1" indent="-229870"/>
            <a:r>
              <a:rPr lang="en-US" dirty="0"/>
              <a:t>Regulator aims to circumvent anticompetitive behavior in the market</a:t>
            </a:r>
          </a:p>
          <a:p>
            <a:pPr marL="914082" lvl="2" indent="-229870"/>
            <a:r>
              <a:rPr lang="en-US" dirty="0"/>
              <a:t>Prosecutes enforcement actions against competitors who attempt to manipulate prices or otherwise undermine the natural outcomes of a competitive market</a:t>
            </a:r>
          </a:p>
          <a:p>
            <a:pPr marL="683895" lvl="1" indent="-229870"/>
            <a:r>
              <a:rPr lang="en-US" dirty="0"/>
              <a:t>Regulator assesses the ability of market conditions to sustain fair competition</a:t>
            </a:r>
          </a:p>
          <a:p>
            <a:pPr marL="914082" lvl="2" indent="-229870"/>
            <a:r>
              <a:rPr lang="en-US" dirty="0"/>
              <a:t>First response is to improve market design</a:t>
            </a:r>
          </a:p>
          <a:p>
            <a:pPr marL="914082" lvl="2" indent="-229870"/>
            <a:r>
              <a:rPr lang="en-US" i="1" dirty="0"/>
              <a:t>Ex post </a:t>
            </a:r>
            <a:r>
              <a:rPr lang="en-US" dirty="0"/>
              <a:t>price adjustments are a last-resort response.</a:t>
            </a:r>
          </a:p>
          <a:p>
            <a:pPr marL="683895" lvl="1" indent="-229870"/>
            <a:r>
              <a:rPr lang="en-US" dirty="0"/>
              <a:t>State does not underwrite risk of capital investment.</a:t>
            </a:r>
          </a:p>
          <a:p>
            <a:pPr marL="229870" indent="-229870"/>
            <a:endParaRPr lang="en-US" dirty="0"/>
          </a:p>
          <a:p>
            <a:pPr marL="229870" indent="-229870"/>
            <a:endParaRPr lang="en-US" dirty="0"/>
          </a:p>
        </p:txBody>
      </p:sp>
    </p:spTree>
    <p:extLst>
      <p:ext uri="{BB962C8B-B14F-4D97-AF65-F5344CB8AC3E}">
        <p14:creationId xmlns:p14="http://schemas.microsoft.com/office/powerpoint/2010/main" val="4972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512518-7018-A66F-4C0E-9FE8F6C4BE14}"/>
              </a:ext>
            </a:extLst>
          </p:cNvPr>
          <p:cNvSpPr>
            <a:spLocks noGrp="1"/>
          </p:cNvSpPr>
          <p:nvPr>
            <p:ph type="title"/>
          </p:nvPr>
        </p:nvSpPr>
        <p:spPr/>
        <p:txBody>
          <a:bodyPr/>
          <a:lstStyle/>
          <a:p>
            <a:r>
              <a:rPr lang="en-US" dirty="0"/>
              <a:t>Transformation and Opportunities</a:t>
            </a:r>
          </a:p>
        </p:txBody>
      </p:sp>
      <p:sp>
        <p:nvSpPr>
          <p:cNvPr id="5" name="Content Placeholder 4">
            <a:extLst>
              <a:ext uri="{FF2B5EF4-FFF2-40B4-BE49-F238E27FC236}">
                <a16:creationId xmlns:a16="http://schemas.microsoft.com/office/drawing/2014/main" id="{6458621C-C343-3068-9345-45F8DC335830}"/>
              </a:ext>
            </a:extLst>
          </p:cNvPr>
          <p:cNvSpPr>
            <a:spLocks noGrp="1"/>
          </p:cNvSpPr>
          <p:nvPr>
            <p:ph sz="quarter" idx="11"/>
          </p:nvPr>
        </p:nvSpPr>
        <p:spPr/>
        <p:txBody>
          <a:bodyPr/>
          <a:lstStyle/>
          <a:p>
            <a:r>
              <a:rPr lang="en-US" dirty="0"/>
              <a:t>Competitive electricity markets are a step towards taking advantage of how the power sector is evolving</a:t>
            </a:r>
          </a:p>
          <a:p>
            <a:endParaRPr lang="en-US" dirty="0"/>
          </a:p>
          <a:p>
            <a:r>
              <a:rPr lang="en-US" dirty="0"/>
              <a:t>Competition offers new opportunities for private investment to participate</a:t>
            </a:r>
          </a:p>
          <a:p>
            <a:pPr marL="0" indent="0">
              <a:buNone/>
            </a:pPr>
            <a:endParaRPr lang="en-US" dirty="0"/>
          </a:p>
          <a:p>
            <a:r>
              <a:rPr lang="en-US" dirty="0"/>
              <a:t>Proven market efficiency and private sector confidence will tend to reduce risk, which in turn will reduce the cost of finance</a:t>
            </a:r>
          </a:p>
        </p:txBody>
      </p:sp>
    </p:spTree>
    <p:extLst>
      <p:ext uri="{BB962C8B-B14F-4D97-AF65-F5344CB8AC3E}">
        <p14:creationId xmlns:p14="http://schemas.microsoft.com/office/powerpoint/2010/main" val="177002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A9656C-AF7C-0626-E901-48240136264C}"/>
              </a:ext>
            </a:extLst>
          </p:cNvPr>
          <p:cNvSpPr>
            <a:spLocks noGrp="1"/>
          </p:cNvSpPr>
          <p:nvPr>
            <p:ph type="title"/>
          </p:nvPr>
        </p:nvSpPr>
        <p:spPr/>
        <p:txBody>
          <a:bodyPr/>
          <a:lstStyle/>
          <a:p>
            <a:r>
              <a:rPr lang="en-US" dirty="0"/>
              <a:t>Change is Continuous</a:t>
            </a:r>
          </a:p>
        </p:txBody>
      </p:sp>
      <p:sp>
        <p:nvSpPr>
          <p:cNvPr id="5" name="Content Placeholder 4">
            <a:extLst>
              <a:ext uri="{FF2B5EF4-FFF2-40B4-BE49-F238E27FC236}">
                <a16:creationId xmlns:a16="http://schemas.microsoft.com/office/drawing/2014/main" id="{479D3120-1297-ED5B-8572-A3C352A29BDD}"/>
              </a:ext>
            </a:extLst>
          </p:cNvPr>
          <p:cNvSpPr>
            <a:spLocks noGrp="1"/>
          </p:cNvSpPr>
          <p:nvPr>
            <p:ph sz="quarter" idx="11"/>
          </p:nvPr>
        </p:nvSpPr>
        <p:spPr/>
        <p:txBody>
          <a:bodyPr/>
          <a:lstStyle/>
          <a:p>
            <a:r>
              <a:rPr lang="en-US" dirty="0"/>
              <a:t>Transformation of markets is a continuous process. Market participants adapt and discover new sources of value. Competition expands and leads to more efficiencies, but it increases the need for transparency and on-going vigilance against manipulation and gaps in market design. All markets continue to evolve over time.</a:t>
            </a:r>
          </a:p>
          <a:p>
            <a:endParaRPr lang="en-US" dirty="0"/>
          </a:p>
        </p:txBody>
      </p:sp>
    </p:spTree>
    <p:extLst>
      <p:ext uri="{BB962C8B-B14F-4D97-AF65-F5344CB8AC3E}">
        <p14:creationId xmlns:p14="http://schemas.microsoft.com/office/powerpoint/2010/main" val="3960339679"/>
      </p:ext>
    </p:extLst>
  </p:cSld>
  <p:clrMapOvr>
    <a:masterClrMapping/>
  </p:clrMapOvr>
</p:sld>
</file>

<file path=ppt/theme/theme1.xml><?xml version="1.0" encoding="utf-8"?>
<a:theme xmlns:a="http://schemas.openxmlformats.org/drawingml/2006/main" name="USAID-NREL">
  <a:themeElements>
    <a:clrScheme name="USAID-NREL 2">
      <a:dk1>
        <a:srgbClr val="000000"/>
      </a:dk1>
      <a:lt1>
        <a:srgbClr val="FFFFFF"/>
      </a:lt1>
      <a:dk2>
        <a:srgbClr val="00437B"/>
      </a:dk2>
      <a:lt2>
        <a:srgbClr val="8C8985"/>
      </a:lt2>
      <a:accent1>
        <a:srgbClr val="005DA3"/>
      </a:accent1>
      <a:accent2>
        <a:srgbClr val="A3C2E6"/>
      </a:accent2>
      <a:accent3>
        <a:srgbClr val="73B564"/>
      </a:accent3>
      <a:accent4>
        <a:srgbClr val="EB5524"/>
      </a:accent4>
      <a:accent5>
        <a:srgbClr val="F8951D"/>
      </a:accent5>
      <a:accent6>
        <a:srgbClr val="FDB913"/>
      </a:accent6>
      <a:hlink>
        <a:srgbClr val="005DA3"/>
      </a:hlink>
      <a:folHlink>
        <a:srgbClr val="005D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SAID-NREL" id="{539D2545-D064-7946-9E0F-E810BA136555}" vid="{E5646E88-DF6C-C443-AC17-DA6B4964AF68}"/>
    </a:ext>
  </a:extLst>
</a:theme>
</file>

<file path=ppt/theme/theme2.xml><?xml version="1.0" encoding="utf-8"?>
<a:theme xmlns:a="http://schemas.openxmlformats.org/drawingml/2006/main" name="AEPA master deck">
  <a:themeElements>
    <a:clrScheme name="USAID-NREL 2">
      <a:dk1>
        <a:srgbClr val="000000"/>
      </a:dk1>
      <a:lt1>
        <a:srgbClr val="FFFFFF"/>
      </a:lt1>
      <a:dk2>
        <a:srgbClr val="00437B"/>
      </a:dk2>
      <a:lt2>
        <a:srgbClr val="8C8985"/>
      </a:lt2>
      <a:accent1>
        <a:srgbClr val="005DA3"/>
      </a:accent1>
      <a:accent2>
        <a:srgbClr val="A3C2E6"/>
      </a:accent2>
      <a:accent3>
        <a:srgbClr val="73B564"/>
      </a:accent3>
      <a:accent4>
        <a:srgbClr val="EB5524"/>
      </a:accent4>
      <a:accent5>
        <a:srgbClr val="F8951D"/>
      </a:accent5>
      <a:accent6>
        <a:srgbClr val="FDB913"/>
      </a:accent6>
      <a:hlink>
        <a:srgbClr val="005DA3"/>
      </a:hlink>
      <a:folHlink>
        <a:srgbClr val="005D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SAID-NREL" id="{539D2545-D064-7946-9E0F-E810BA136555}" vid="{E5646E88-DF6C-C443-AC17-DA6B4964AF6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47d55e-8c8d-4594-bc56-9853151bd0de">
      <Terms xmlns="http://schemas.microsoft.com/office/infopath/2007/PartnerControls"/>
    </lcf76f155ced4ddcb4097134ff3c332f>
    <TaxCatchAll xmlns="e506ad06-b02b-4936-b657-85580fa419f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22A9D9445ED444BD9641332B421311" ma:contentTypeVersion="17" ma:contentTypeDescription="Create a new document." ma:contentTypeScope="" ma:versionID="de1c2821ee667708d8ffb877f6e05fa3">
  <xsd:schema xmlns:xsd="http://www.w3.org/2001/XMLSchema" xmlns:xs="http://www.w3.org/2001/XMLSchema" xmlns:p="http://schemas.microsoft.com/office/2006/metadata/properties" xmlns:ns2="1847d55e-8c8d-4594-bc56-9853151bd0de" xmlns:ns3="e506ad06-b02b-4936-b657-85580fa419f5" targetNamespace="http://schemas.microsoft.com/office/2006/metadata/properties" ma:root="true" ma:fieldsID="c44a68b4f684e89aff67c8805aa3156c" ns2:_="" ns3:_="">
    <xsd:import namespace="1847d55e-8c8d-4594-bc56-9853151bd0de"/>
    <xsd:import namespace="e506ad06-b02b-4936-b657-85580fa419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7d55e-8c8d-4594-bc56-9853151bd0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34da80-57da-4863-8816-2e6886d1e8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06ad06-b02b-4936-b657-85580fa419f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debed5-7023-442c-bd27-b1663396d298}" ma:internalName="TaxCatchAll" ma:showField="CatchAllData" ma:web="e506ad06-b02b-4936-b657-85580fa419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F2831F-86A9-478F-A979-7728B79F3ABC}">
  <ds:schemaRefs>
    <ds:schemaRef ds:uri="1847d55e-8c8d-4594-bc56-9853151bd0de"/>
    <ds:schemaRef ds:uri="e506ad06-b02b-4936-b657-85580fa419f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71156D8-66BE-493B-B2A6-EC66542E8C0F}">
  <ds:schemaRefs>
    <ds:schemaRef ds:uri="1847d55e-8c8d-4594-bc56-9853151bd0de"/>
    <ds:schemaRef ds:uri="e506ad06-b02b-4936-b657-85580fa419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5418730-87AC-4B15-9F20-5324F4E44E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USAID-NREL</Template>
  <TotalTime>2367</TotalTime>
  <Words>631</Words>
  <Application>Microsoft Macintosh PowerPoint</Application>
  <PresentationFormat>Custom</PresentationFormat>
  <Paragraphs>61</Paragraphs>
  <Slides>8</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Calibri</vt:lpstr>
      <vt:lpstr>USAID-NREL</vt:lpstr>
      <vt:lpstr>AEPA master deck</vt:lpstr>
      <vt:lpstr>The Big Picture: Global Transitions in the Power Sector</vt:lpstr>
      <vt:lpstr>Creative Destruction</vt:lpstr>
      <vt:lpstr>Evolution of Infrastructure</vt:lpstr>
      <vt:lpstr>Evolution of Energy Markets</vt:lpstr>
      <vt:lpstr>Evolution of Finance</vt:lpstr>
      <vt:lpstr>“New World” regulation</vt:lpstr>
      <vt:lpstr>Transformation and Opportunities</vt:lpstr>
      <vt:lpstr>Change is Continuous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NREL 4:3 Standard Presentation Template (.pptx)</dc:title>
  <dc:subject>PowerPoint presentation template for older monitors and TVs.</dc:subject>
  <dc:creator>NREL</dc:creator>
  <cp:keywords/>
  <dc:description/>
  <cp:lastModifiedBy>Hurlbut, David</cp:lastModifiedBy>
  <cp:revision>10</cp:revision>
  <cp:lastPrinted>2019-08-26T22:02:30Z</cp:lastPrinted>
  <dcterms:created xsi:type="dcterms:W3CDTF">2019-02-01T22:56:33Z</dcterms:created>
  <dcterms:modified xsi:type="dcterms:W3CDTF">2023-08-26T18:57:52Z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0x0101009322A9D9445ED444BD9641332B421311</vt:lpwstr>
  </property>
  <property fmtid="{D5CDD505-2E9C-101B-9397-08002B2CF9AE}" pid="3" name="MediaServiceImageTags">
    <vt:lpwstr/>
  </property>
</Properties>
</file>